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20" r:id="rId3"/>
    <p:sldId id="335" r:id="rId4"/>
    <p:sldId id="344" r:id="rId5"/>
    <p:sldId id="345" r:id="rId6"/>
    <p:sldId id="346" r:id="rId7"/>
    <p:sldId id="347" r:id="rId8"/>
    <p:sldId id="348" r:id="rId9"/>
    <p:sldId id="321" r:id="rId10"/>
    <p:sldId id="322" r:id="rId11"/>
    <p:sldId id="327" r:id="rId12"/>
    <p:sldId id="330" r:id="rId13"/>
    <p:sldId id="331" r:id="rId14"/>
    <p:sldId id="332" r:id="rId15"/>
    <p:sldId id="333" r:id="rId16"/>
    <p:sldId id="292" r:id="rId17"/>
  </p:sldIdLst>
  <p:sldSz cx="12192000" cy="6858000"/>
  <p:notesSz cx="6794500" cy="9906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8000"/>
    <a:srgbClr val="0000FF"/>
    <a:srgbClr val="CC00FF"/>
    <a:srgbClr val="6600CC"/>
    <a:srgbClr val="ED4713"/>
    <a:srgbClr val="00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0" autoAdjust="0"/>
    <p:restoredTop sz="94660"/>
  </p:normalViewPr>
  <p:slideViewPr>
    <p:cSldViewPr snapToGrid="0">
      <p:cViewPr>
        <p:scale>
          <a:sx n="81" d="100"/>
          <a:sy n="81" d="100"/>
        </p:scale>
        <p:origin x="-10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1A128-D4E6-4AC7-9C9E-BEDCC3012CB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7A152A1-3533-46FF-B7D1-728A017C762E}">
      <dgm:prSet phldrT="[Text]" custT="1"/>
      <dgm:spPr/>
      <dgm:t>
        <a:bodyPr/>
        <a:lstStyle/>
        <a:p>
          <a:r>
            <a:rPr lang="fa-IR" sz="2000" dirty="0">
              <a:cs typeface="B Titr" pitchFamily="2" charset="-78"/>
            </a:rPr>
            <a:t>طرح هر کارمند ، </a:t>
          </a:r>
          <a:r>
            <a:rPr lang="fa-IR" sz="2000" dirty="0" smtClean="0">
              <a:cs typeface="B Titr" pitchFamily="2" charset="-78"/>
            </a:rPr>
            <a:t>یک </a:t>
          </a:r>
          <a:r>
            <a:rPr lang="fa-IR" sz="2000" dirty="0">
              <a:cs typeface="B Titr" pitchFamily="2" charset="-78"/>
            </a:rPr>
            <a:t>حامی</a:t>
          </a:r>
          <a:endParaRPr lang="en-US" sz="2000" dirty="0">
            <a:cs typeface="B Titr" pitchFamily="2" charset="-78"/>
          </a:endParaRPr>
        </a:p>
      </dgm:t>
    </dgm:pt>
    <dgm:pt modelId="{6083157D-7251-4643-992E-44FC4E69B8AC}" type="parTrans" cxnId="{724889AC-8DBE-4072-BF08-97622D5C0E37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0EF72BC2-A0FD-46A1-83D0-D718005A49BA}" type="sibTrans" cxnId="{724889AC-8DBE-4072-BF08-97622D5C0E37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E621425A-CD3E-4D23-AFC1-C06D145AA0D9}">
      <dgm:prSet phldrT="[Text]" custT="1"/>
      <dgm:spPr/>
      <dgm:t>
        <a:bodyPr/>
        <a:lstStyle/>
        <a:p>
          <a:r>
            <a:rPr lang="fa-IR" sz="1800">
              <a:cs typeface="B Titr" pitchFamily="2" charset="-78"/>
            </a:rPr>
            <a:t>مدل حامی حقیقی </a:t>
          </a:r>
          <a:endParaRPr lang="en-US" sz="1800">
            <a:cs typeface="B Titr" pitchFamily="2" charset="-78"/>
          </a:endParaRPr>
        </a:p>
      </dgm:t>
    </dgm:pt>
    <dgm:pt modelId="{45AA806E-6EEA-4FCD-A717-42B7C57ABF68}" type="parTrans" cxnId="{FC2FE3B6-F6E1-4D9A-AD29-A7DCF1739199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07ADDA23-BA23-4D55-AC42-30FD8F88DDD1}" type="sibTrans" cxnId="{FC2FE3B6-F6E1-4D9A-AD29-A7DCF1739199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37DD8D68-CCA4-4760-ACE6-05D09993173F}">
      <dgm:prSet phldrT="[Text]" custT="1"/>
      <dgm:spPr/>
      <dgm:t>
        <a:bodyPr/>
        <a:lstStyle/>
        <a:p>
          <a:r>
            <a:rPr lang="fa-IR" sz="1800">
              <a:cs typeface="B Titr" pitchFamily="2" charset="-78"/>
            </a:rPr>
            <a:t>سایت اکرام</a:t>
          </a:r>
          <a:endParaRPr lang="en-US" sz="1800">
            <a:cs typeface="B Titr" pitchFamily="2" charset="-78"/>
          </a:endParaRPr>
        </a:p>
      </dgm:t>
    </dgm:pt>
    <dgm:pt modelId="{1A68A849-EAFE-4EEB-8F32-B911A8966F09}" type="parTrans" cxnId="{71B2C4C3-A4CE-4589-AF02-69801A6A1CE7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E936F5B5-D404-4BE7-8802-499EF4F2F1A0}" type="sibTrans" cxnId="{71B2C4C3-A4CE-4589-AF02-69801A6A1CE7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D41FADDF-D898-4069-85E0-4019295E67B6}">
      <dgm:prSet phldrT="[Text]" custT="1"/>
      <dgm:spPr/>
      <dgm:t>
        <a:bodyPr/>
        <a:lstStyle/>
        <a:p>
          <a:r>
            <a:rPr lang="fa-IR" sz="1600" dirty="0">
              <a:cs typeface="B Titr" pitchFamily="2" charset="-78"/>
            </a:rPr>
            <a:t>حضوری و </a:t>
          </a:r>
          <a:endParaRPr lang="fa-IR" sz="1600" dirty="0" smtClean="0">
            <a:cs typeface="B Titr" pitchFamily="2" charset="-78"/>
          </a:endParaRPr>
        </a:p>
        <a:p>
          <a:r>
            <a:rPr lang="fa-IR" sz="1600" dirty="0" smtClean="0">
              <a:cs typeface="B Titr" pitchFamily="2" charset="-78"/>
            </a:rPr>
            <a:t>چهره </a:t>
          </a:r>
          <a:r>
            <a:rPr lang="fa-IR" sz="1600" dirty="0">
              <a:cs typeface="B Titr" pitchFamily="2" charset="-78"/>
            </a:rPr>
            <a:t>به چهره </a:t>
          </a:r>
          <a:endParaRPr lang="en-US" sz="1600" dirty="0">
            <a:cs typeface="B Titr" pitchFamily="2" charset="-78"/>
          </a:endParaRPr>
        </a:p>
      </dgm:t>
    </dgm:pt>
    <dgm:pt modelId="{E74468A8-AF93-49B2-AA13-6C2DDECB013C}" type="parTrans" cxnId="{49D2D1CD-2035-49F0-8387-9B19397DDB45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EDE768EB-7A3B-4A11-BA31-DAA4E00B7638}" type="sibTrans" cxnId="{49D2D1CD-2035-49F0-8387-9B19397DDB45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A0F63D0C-A35C-4A32-811A-BB68A8CC7B58}">
      <dgm:prSet phldrT="[Text]" custT="1"/>
      <dgm:spPr/>
      <dgm:t>
        <a:bodyPr/>
        <a:lstStyle/>
        <a:p>
          <a:r>
            <a:rPr lang="fa-IR" sz="1800" dirty="0">
              <a:cs typeface="B Titr" pitchFamily="2" charset="-78"/>
            </a:rPr>
            <a:t>مدل کسر از حقوق </a:t>
          </a:r>
          <a:endParaRPr lang="en-US" sz="1800" dirty="0">
            <a:cs typeface="B Titr" pitchFamily="2" charset="-78"/>
          </a:endParaRPr>
        </a:p>
      </dgm:t>
    </dgm:pt>
    <dgm:pt modelId="{4B44CE96-44B5-4197-A56A-2FD268135688}" type="parTrans" cxnId="{002476EB-E8FC-43CC-BAA8-7C73936DB7C2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411BB779-DA01-46C9-9FE5-5CCDD5D3FD31}" type="sibTrans" cxnId="{002476EB-E8FC-43CC-BAA8-7C73936DB7C2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FEBDDED6-F2FD-4AC4-A279-08AEB5BF7307}">
      <dgm:prSet phldrT="[Text]" custT="1"/>
      <dgm:spPr/>
      <dgm:t>
        <a:bodyPr/>
        <a:lstStyle/>
        <a:p>
          <a:r>
            <a:rPr lang="fa-IR" sz="1100">
              <a:cs typeface="B Titr" pitchFamily="2" charset="-78"/>
            </a:rPr>
            <a:t>پرداخت متفاوت مساعدت ها به فرزندان</a:t>
          </a:r>
          <a:endParaRPr lang="en-US" sz="1100">
            <a:cs typeface="B Titr" pitchFamily="2" charset="-78"/>
          </a:endParaRPr>
        </a:p>
      </dgm:t>
    </dgm:pt>
    <dgm:pt modelId="{E67307EC-FC48-43F5-B861-52892D402CA7}" type="parTrans" cxnId="{B33AC8F5-17FB-4554-972C-48AB2202922A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A9BD7136-A743-478B-BC24-30BB9A71BEB5}" type="sibTrans" cxnId="{B33AC8F5-17FB-4554-972C-48AB2202922A}">
      <dgm:prSet/>
      <dgm:spPr/>
      <dgm:t>
        <a:bodyPr/>
        <a:lstStyle/>
        <a:p>
          <a:endParaRPr lang="en-US" sz="2800">
            <a:cs typeface="B Titr" pitchFamily="2" charset="-78"/>
          </a:endParaRPr>
        </a:p>
      </dgm:t>
    </dgm:pt>
    <dgm:pt modelId="{8417A643-0055-4FC8-8FC2-20A90292DEF9}">
      <dgm:prSet custT="1"/>
      <dgm:spPr/>
      <dgm:t>
        <a:bodyPr/>
        <a:lstStyle/>
        <a:p>
          <a:r>
            <a:rPr lang="fa-IR" sz="1100">
              <a:cs typeface="B Titr" pitchFamily="2" charset="-78"/>
            </a:rPr>
            <a:t>پرداخت یکسان مساعدت ها به فرزندان</a:t>
          </a:r>
          <a:endParaRPr lang="en-US" sz="1100">
            <a:cs typeface="B Titr" pitchFamily="2" charset="-78"/>
          </a:endParaRPr>
        </a:p>
      </dgm:t>
    </dgm:pt>
    <dgm:pt modelId="{F1D00BC4-E4EA-4169-AF83-93370E0E7ABF}" type="parTrans" cxnId="{A21B981D-171F-4750-A312-2E0C41DB8C57}">
      <dgm:prSet/>
      <dgm:spPr/>
      <dgm:t>
        <a:bodyPr/>
        <a:lstStyle/>
        <a:p>
          <a:endParaRPr lang="en-US" sz="2400">
            <a:cs typeface="B Titr" pitchFamily="2" charset="-78"/>
          </a:endParaRPr>
        </a:p>
      </dgm:t>
    </dgm:pt>
    <dgm:pt modelId="{D0E2AE73-9D90-4C5B-BCBA-628CDB403A59}" type="sibTrans" cxnId="{A21B981D-171F-4750-A312-2E0C41DB8C57}">
      <dgm:prSet/>
      <dgm:spPr/>
      <dgm:t>
        <a:bodyPr/>
        <a:lstStyle/>
        <a:p>
          <a:endParaRPr lang="en-US" sz="2400">
            <a:cs typeface="B Titr" pitchFamily="2" charset="-78"/>
          </a:endParaRPr>
        </a:p>
      </dgm:t>
    </dgm:pt>
    <dgm:pt modelId="{B1C6A9F1-8C79-41CA-9125-BEFB0F57E6E5}">
      <dgm:prSet custT="1"/>
      <dgm:spPr/>
      <dgm:t>
        <a:bodyPr/>
        <a:lstStyle/>
        <a:p>
          <a:r>
            <a:rPr lang="fa-IR" sz="1600">
              <a:cs typeface="B Titr" pitchFamily="2" charset="-78"/>
            </a:rPr>
            <a:t>مدل حامی حقوقی </a:t>
          </a:r>
        </a:p>
        <a:p>
          <a:r>
            <a:rPr lang="fa-IR" sz="1100">
              <a:cs typeface="B Titr" pitchFamily="2" charset="-78"/>
            </a:rPr>
            <a:t>(</a:t>
          </a:r>
          <a:r>
            <a:rPr lang="fa-IR" sz="1050">
              <a:cs typeface="B Titr" pitchFamily="2" charset="-78"/>
            </a:rPr>
            <a:t>مسئولیت های اجتماعی سازمان)</a:t>
          </a:r>
          <a:endParaRPr lang="en-US" sz="1050">
            <a:cs typeface="B Titr" pitchFamily="2" charset="-78"/>
          </a:endParaRPr>
        </a:p>
      </dgm:t>
    </dgm:pt>
    <dgm:pt modelId="{7EDC7F56-953B-436E-BDFC-F82A4DD2279E}" type="parTrans" cxnId="{9489097C-72BC-4A17-953E-EEAEC7B8ABCB}">
      <dgm:prSet/>
      <dgm:spPr/>
      <dgm:t>
        <a:bodyPr/>
        <a:lstStyle/>
        <a:p>
          <a:endParaRPr lang="en-US" sz="2400"/>
        </a:p>
      </dgm:t>
    </dgm:pt>
    <dgm:pt modelId="{0BD90F9C-D283-42C6-96B6-5C07CA18B464}" type="sibTrans" cxnId="{9489097C-72BC-4A17-953E-EEAEC7B8ABCB}">
      <dgm:prSet/>
      <dgm:spPr/>
      <dgm:t>
        <a:bodyPr/>
        <a:lstStyle/>
        <a:p>
          <a:endParaRPr lang="en-US" sz="2400"/>
        </a:p>
      </dgm:t>
    </dgm:pt>
    <dgm:pt modelId="{CBEE93A9-9D87-4EA0-81D0-391C6E79A255}" type="pres">
      <dgm:prSet presAssocID="{A501A128-D4E6-4AC7-9C9E-BEDCC3012C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30DE54-DC53-49F4-B6E2-E01370FFC54E}" type="pres">
      <dgm:prSet presAssocID="{67A152A1-3533-46FF-B7D1-728A017C762E}" presName="hierRoot1" presStyleCnt="0"/>
      <dgm:spPr/>
      <dgm:t>
        <a:bodyPr/>
        <a:lstStyle/>
        <a:p>
          <a:endParaRPr lang="en-US"/>
        </a:p>
      </dgm:t>
    </dgm:pt>
    <dgm:pt modelId="{71B80489-CCED-4921-97BE-F0FE39A011F1}" type="pres">
      <dgm:prSet presAssocID="{67A152A1-3533-46FF-B7D1-728A017C762E}" presName="composite" presStyleCnt="0"/>
      <dgm:spPr/>
      <dgm:t>
        <a:bodyPr/>
        <a:lstStyle/>
        <a:p>
          <a:endParaRPr lang="en-US"/>
        </a:p>
      </dgm:t>
    </dgm:pt>
    <dgm:pt modelId="{BA9260AA-EFA3-48B3-9BFD-05EB9987D8EC}" type="pres">
      <dgm:prSet presAssocID="{67A152A1-3533-46FF-B7D1-728A017C762E}" presName="background" presStyleLbl="node0" presStyleIdx="0" presStyleCnt="1"/>
      <dgm:spPr/>
      <dgm:t>
        <a:bodyPr/>
        <a:lstStyle/>
        <a:p>
          <a:endParaRPr lang="en-US"/>
        </a:p>
      </dgm:t>
    </dgm:pt>
    <dgm:pt modelId="{070B95F7-B0D5-4257-8D2B-80D2AFC48F00}" type="pres">
      <dgm:prSet presAssocID="{67A152A1-3533-46FF-B7D1-728A017C762E}" presName="text" presStyleLbl="fgAcc0" presStyleIdx="0" presStyleCnt="1" custScaleX="305412" custLinFactNeighborX="-27090" custLinFactNeighborY="-5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51B3A-4F7D-4537-88E2-DF88806EF734}" type="pres">
      <dgm:prSet presAssocID="{67A152A1-3533-46FF-B7D1-728A017C762E}" presName="hierChild2" presStyleCnt="0"/>
      <dgm:spPr/>
      <dgm:t>
        <a:bodyPr/>
        <a:lstStyle/>
        <a:p>
          <a:endParaRPr lang="en-US"/>
        </a:p>
      </dgm:t>
    </dgm:pt>
    <dgm:pt modelId="{49B32C03-EBA0-4B78-B923-D10E2F0BE50A}" type="pres">
      <dgm:prSet presAssocID="{45AA806E-6EEA-4FCD-A717-42B7C57ABF6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DB03752-879C-407A-B17B-A380C4393342}" type="pres">
      <dgm:prSet presAssocID="{E621425A-CD3E-4D23-AFC1-C06D145AA0D9}" presName="hierRoot2" presStyleCnt="0"/>
      <dgm:spPr/>
      <dgm:t>
        <a:bodyPr/>
        <a:lstStyle/>
        <a:p>
          <a:endParaRPr lang="en-US"/>
        </a:p>
      </dgm:t>
    </dgm:pt>
    <dgm:pt modelId="{5381919D-0BC4-4DF8-AFE5-A76DF0DBCD43}" type="pres">
      <dgm:prSet presAssocID="{E621425A-CD3E-4D23-AFC1-C06D145AA0D9}" presName="composite2" presStyleCnt="0"/>
      <dgm:spPr/>
      <dgm:t>
        <a:bodyPr/>
        <a:lstStyle/>
        <a:p>
          <a:endParaRPr lang="en-US"/>
        </a:p>
      </dgm:t>
    </dgm:pt>
    <dgm:pt modelId="{369982DD-F59B-43C8-B386-B31EB22B80CD}" type="pres">
      <dgm:prSet presAssocID="{E621425A-CD3E-4D23-AFC1-C06D145AA0D9}" presName="background2" presStyleLbl="node2" presStyleIdx="0" presStyleCnt="3"/>
      <dgm:spPr/>
      <dgm:t>
        <a:bodyPr/>
        <a:lstStyle/>
        <a:p>
          <a:endParaRPr lang="en-US"/>
        </a:p>
      </dgm:t>
    </dgm:pt>
    <dgm:pt modelId="{382EE588-DDA6-46EE-B49E-4A5F399FD137}" type="pres">
      <dgm:prSet presAssocID="{E621425A-CD3E-4D23-AFC1-C06D145AA0D9}" presName="text2" presStyleLbl="fgAcc2" presStyleIdx="0" presStyleCnt="3" custScaleX="176142" custLinFactNeighborX="-15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3E03D-F5D1-4364-BA9A-1A93BD0297F6}" type="pres">
      <dgm:prSet presAssocID="{E621425A-CD3E-4D23-AFC1-C06D145AA0D9}" presName="hierChild3" presStyleCnt="0"/>
      <dgm:spPr/>
      <dgm:t>
        <a:bodyPr/>
        <a:lstStyle/>
        <a:p>
          <a:endParaRPr lang="en-US"/>
        </a:p>
      </dgm:t>
    </dgm:pt>
    <dgm:pt modelId="{FF12FCF9-3F7A-4C69-8CC3-82A85A37E6FB}" type="pres">
      <dgm:prSet presAssocID="{1A68A849-EAFE-4EEB-8F32-B911A8966F0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78576DD6-320F-4380-A3A6-C88B69B9F489}" type="pres">
      <dgm:prSet presAssocID="{37DD8D68-CCA4-4760-ACE6-05D09993173F}" presName="hierRoot3" presStyleCnt="0"/>
      <dgm:spPr/>
      <dgm:t>
        <a:bodyPr/>
        <a:lstStyle/>
        <a:p>
          <a:endParaRPr lang="en-US"/>
        </a:p>
      </dgm:t>
    </dgm:pt>
    <dgm:pt modelId="{DD0C8D61-D5F4-4468-B609-87697A996167}" type="pres">
      <dgm:prSet presAssocID="{37DD8D68-CCA4-4760-ACE6-05D09993173F}" presName="composite3" presStyleCnt="0"/>
      <dgm:spPr/>
      <dgm:t>
        <a:bodyPr/>
        <a:lstStyle/>
        <a:p>
          <a:endParaRPr lang="en-US"/>
        </a:p>
      </dgm:t>
    </dgm:pt>
    <dgm:pt modelId="{B0271409-53D4-4C22-BE05-56146E60B126}" type="pres">
      <dgm:prSet presAssocID="{37DD8D68-CCA4-4760-ACE6-05D09993173F}" presName="background3" presStyleLbl="node3" presStyleIdx="0" presStyleCnt="4"/>
      <dgm:spPr/>
      <dgm:t>
        <a:bodyPr/>
        <a:lstStyle/>
        <a:p>
          <a:endParaRPr lang="en-US"/>
        </a:p>
      </dgm:t>
    </dgm:pt>
    <dgm:pt modelId="{2A715B12-1BC3-419E-9AD1-C36F495F153A}" type="pres">
      <dgm:prSet presAssocID="{37DD8D68-CCA4-4760-ACE6-05D09993173F}" presName="text3" presStyleLbl="fgAcc3" presStyleIdx="0" presStyleCnt="4" custScaleX="144376" custScaleY="90909" custLinFactNeighborX="-17596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8BDC9-BD4D-426A-9299-DD8768D22525}" type="pres">
      <dgm:prSet presAssocID="{37DD8D68-CCA4-4760-ACE6-05D09993173F}" presName="hierChild4" presStyleCnt="0"/>
      <dgm:spPr/>
      <dgm:t>
        <a:bodyPr/>
        <a:lstStyle/>
        <a:p>
          <a:endParaRPr lang="en-US"/>
        </a:p>
      </dgm:t>
    </dgm:pt>
    <dgm:pt modelId="{128937BA-9099-4AA7-B45A-5CFC3BC4E126}" type="pres">
      <dgm:prSet presAssocID="{E74468A8-AF93-49B2-AA13-6C2DDECB013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E1B4B11-6363-4B41-A129-24F1C8DFD3D4}" type="pres">
      <dgm:prSet presAssocID="{D41FADDF-D898-4069-85E0-4019295E67B6}" presName="hierRoot3" presStyleCnt="0"/>
      <dgm:spPr/>
      <dgm:t>
        <a:bodyPr/>
        <a:lstStyle/>
        <a:p>
          <a:endParaRPr lang="en-US"/>
        </a:p>
      </dgm:t>
    </dgm:pt>
    <dgm:pt modelId="{E3F6B13B-2992-4EE0-A9B5-14A165D29799}" type="pres">
      <dgm:prSet presAssocID="{D41FADDF-D898-4069-85E0-4019295E67B6}" presName="composite3" presStyleCnt="0"/>
      <dgm:spPr/>
      <dgm:t>
        <a:bodyPr/>
        <a:lstStyle/>
        <a:p>
          <a:endParaRPr lang="en-US"/>
        </a:p>
      </dgm:t>
    </dgm:pt>
    <dgm:pt modelId="{D3A27DF9-53DD-4503-98BF-64671CA2FDFA}" type="pres">
      <dgm:prSet presAssocID="{D41FADDF-D898-4069-85E0-4019295E67B6}" presName="background3" presStyleLbl="node3" presStyleIdx="1" presStyleCnt="4"/>
      <dgm:spPr/>
      <dgm:t>
        <a:bodyPr/>
        <a:lstStyle/>
        <a:p>
          <a:endParaRPr lang="en-US"/>
        </a:p>
      </dgm:t>
    </dgm:pt>
    <dgm:pt modelId="{4A870495-9172-411A-B46E-BB82195C4345}" type="pres">
      <dgm:prSet presAssocID="{D41FADDF-D898-4069-85E0-4019295E67B6}" presName="text3" presStyleLbl="fgAcc3" presStyleIdx="1" presStyleCnt="4" custScaleX="124031" custLinFactNeighborX="-18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B7CF5-A920-4934-AB5B-DAA20AE6EF02}" type="pres">
      <dgm:prSet presAssocID="{D41FADDF-D898-4069-85E0-4019295E67B6}" presName="hierChild4" presStyleCnt="0"/>
      <dgm:spPr/>
      <dgm:t>
        <a:bodyPr/>
        <a:lstStyle/>
        <a:p>
          <a:endParaRPr lang="en-US"/>
        </a:p>
      </dgm:t>
    </dgm:pt>
    <dgm:pt modelId="{02E6BDD8-7085-4E64-9D72-C74D417195D8}" type="pres">
      <dgm:prSet presAssocID="{4B44CE96-44B5-4197-A56A-2FD268135688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7AA647B-49DC-4A07-AEB9-499C8CF5E0F4}" type="pres">
      <dgm:prSet presAssocID="{A0F63D0C-A35C-4A32-811A-BB68A8CC7B58}" presName="hierRoot2" presStyleCnt="0"/>
      <dgm:spPr/>
      <dgm:t>
        <a:bodyPr/>
        <a:lstStyle/>
        <a:p>
          <a:endParaRPr lang="en-US"/>
        </a:p>
      </dgm:t>
    </dgm:pt>
    <dgm:pt modelId="{9C8237AC-34AC-46B4-908A-F2ECFDE3E6F9}" type="pres">
      <dgm:prSet presAssocID="{A0F63D0C-A35C-4A32-811A-BB68A8CC7B58}" presName="composite2" presStyleCnt="0"/>
      <dgm:spPr/>
      <dgm:t>
        <a:bodyPr/>
        <a:lstStyle/>
        <a:p>
          <a:endParaRPr lang="en-US"/>
        </a:p>
      </dgm:t>
    </dgm:pt>
    <dgm:pt modelId="{44CE7AC4-D6D2-43B5-9B34-245A935D3CAB}" type="pres">
      <dgm:prSet presAssocID="{A0F63D0C-A35C-4A32-811A-BB68A8CC7B58}" presName="background2" presStyleLbl="node2" presStyleIdx="1" presStyleCnt="3"/>
      <dgm:spPr/>
      <dgm:t>
        <a:bodyPr/>
        <a:lstStyle/>
        <a:p>
          <a:endParaRPr lang="en-US"/>
        </a:p>
      </dgm:t>
    </dgm:pt>
    <dgm:pt modelId="{F1793CC3-65A5-4FD4-BB79-867659E4EBD9}" type="pres">
      <dgm:prSet presAssocID="{A0F63D0C-A35C-4A32-811A-BB68A8CC7B58}" presName="text2" presStyleLbl="fgAcc2" presStyleIdx="1" presStyleCnt="3" custScaleX="197964" custLinFactNeighborX="-27423" custLinFactNeighborY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6A4D9D-0FBC-46AE-B5B2-6FAFEE540701}" type="pres">
      <dgm:prSet presAssocID="{A0F63D0C-A35C-4A32-811A-BB68A8CC7B58}" presName="hierChild3" presStyleCnt="0"/>
      <dgm:spPr/>
      <dgm:t>
        <a:bodyPr/>
        <a:lstStyle/>
        <a:p>
          <a:endParaRPr lang="en-US"/>
        </a:p>
      </dgm:t>
    </dgm:pt>
    <dgm:pt modelId="{C733294E-D33E-41B7-B135-24A0CDC58DB3}" type="pres">
      <dgm:prSet presAssocID="{E67307EC-FC48-43F5-B861-52892D402CA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E641C1E-B2BC-492A-AAE0-6AB6DD9A9EA8}" type="pres">
      <dgm:prSet presAssocID="{FEBDDED6-F2FD-4AC4-A279-08AEB5BF7307}" presName="hierRoot3" presStyleCnt="0"/>
      <dgm:spPr/>
      <dgm:t>
        <a:bodyPr/>
        <a:lstStyle/>
        <a:p>
          <a:endParaRPr lang="en-US"/>
        </a:p>
      </dgm:t>
    </dgm:pt>
    <dgm:pt modelId="{CF0E49C3-53B0-47C4-9331-0EC7613B3220}" type="pres">
      <dgm:prSet presAssocID="{FEBDDED6-F2FD-4AC4-A279-08AEB5BF7307}" presName="composite3" presStyleCnt="0"/>
      <dgm:spPr/>
      <dgm:t>
        <a:bodyPr/>
        <a:lstStyle/>
        <a:p>
          <a:endParaRPr lang="en-US"/>
        </a:p>
      </dgm:t>
    </dgm:pt>
    <dgm:pt modelId="{5748B8A2-67CA-4824-9AFF-26E9CE7A1709}" type="pres">
      <dgm:prSet presAssocID="{FEBDDED6-F2FD-4AC4-A279-08AEB5BF7307}" presName="background3" presStyleLbl="node3" presStyleIdx="2" presStyleCnt="4"/>
      <dgm:spPr/>
      <dgm:t>
        <a:bodyPr/>
        <a:lstStyle/>
        <a:p>
          <a:endParaRPr lang="en-US"/>
        </a:p>
      </dgm:t>
    </dgm:pt>
    <dgm:pt modelId="{9DEF634F-B911-44B3-A1CA-9527BE8D4804}" type="pres">
      <dgm:prSet presAssocID="{FEBDDED6-F2FD-4AC4-A279-08AEB5BF7307}" presName="text3" presStyleLbl="fgAcc3" presStyleIdx="2" presStyleCnt="4" custScaleX="159982" custLinFactNeighborX="-16202" custLinFactNeighborY="1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4D34A-4F91-4B07-B74A-126A0DDDC484}" type="pres">
      <dgm:prSet presAssocID="{FEBDDED6-F2FD-4AC4-A279-08AEB5BF7307}" presName="hierChild4" presStyleCnt="0"/>
      <dgm:spPr/>
      <dgm:t>
        <a:bodyPr/>
        <a:lstStyle/>
        <a:p>
          <a:endParaRPr lang="en-US"/>
        </a:p>
      </dgm:t>
    </dgm:pt>
    <dgm:pt modelId="{EDC59760-F50A-48EA-B4AA-36F3F8FAA4CD}" type="pres">
      <dgm:prSet presAssocID="{F1D00BC4-E4EA-4169-AF83-93370E0E7AB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E0F4C0D-6B34-4FC4-9032-542A60D07014}" type="pres">
      <dgm:prSet presAssocID="{8417A643-0055-4FC8-8FC2-20A90292DEF9}" presName="hierRoot3" presStyleCnt="0"/>
      <dgm:spPr/>
      <dgm:t>
        <a:bodyPr/>
        <a:lstStyle/>
        <a:p>
          <a:endParaRPr lang="en-US"/>
        </a:p>
      </dgm:t>
    </dgm:pt>
    <dgm:pt modelId="{1F81C6D2-4707-4248-B533-E37D0F1B0F97}" type="pres">
      <dgm:prSet presAssocID="{8417A643-0055-4FC8-8FC2-20A90292DEF9}" presName="composite3" presStyleCnt="0"/>
      <dgm:spPr/>
      <dgm:t>
        <a:bodyPr/>
        <a:lstStyle/>
        <a:p>
          <a:endParaRPr lang="en-US"/>
        </a:p>
      </dgm:t>
    </dgm:pt>
    <dgm:pt modelId="{870BD9F7-34B7-4119-8D95-8CEC47767439}" type="pres">
      <dgm:prSet presAssocID="{8417A643-0055-4FC8-8FC2-20A90292DEF9}" presName="background3" presStyleLbl="node3" presStyleIdx="3" presStyleCnt="4"/>
      <dgm:spPr/>
      <dgm:t>
        <a:bodyPr/>
        <a:lstStyle/>
        <a:p>
          <a:endParaRPr lang="en-US"/>
        </a:p>
      </dgm:t>
    </dgm:pt>
    <dgm:pt modelId="{9A738A6B-46B9-4DDC-9374-2F1551D5768C}" type="pres">
      <dgm:prSet presAssocID="{8417A643-0055-4FC8-8FC2-20A90292DEF9}" presName="text3" presStyleLbl="fgAcc3" presStyleIdx="3" presStyleCnt="4" custScaleX="156308" custLinFactNeighborX="-22374" custLinFactNeighborY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DDDC1-6AF7-48BD-969D-4948B92CAAB4}" type="pres">
      <dgm:prSet presAssocID="{8417A643-0055-4FC8-8FC2-20A90292DEF9}" presName="hierChild4" presStyleCnt="0"/>
      <dgm:spPr/>
      <dgm:t>
        <a:bodyPr/>
        <a:lstStyle/>
        <a:p>
          <a:endParaRPr lang="en-US"/>
        </a:p>
      </dgm:t>
    </dgm:pt>
    <dgm:pt modelId="{5D1FB6ED-C9A1-4BCD-96F4-6EC07701F31E}" type="pres">
      <dgm:prSet presAssocID="{7EDC7F56-953B-436E-BDFC-F82A4DD2279E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B214F47-5803-4C30-8AAC-2DE40510BF49}" type="pres">
      <dgm:prSet presAssocID="{B1C6A9F1-8C79-41CA-9125-BEFB0F57E6E5}" presName="hierRoot2" presStyleCnt="0"/>
      <dgm:spPr/>
      <dgm:t>
        <a:bodyPr/>
        <a:lstStyle/>
        <a:p>
          <a:endParaRPr lang="en-US"/>
        </a:p>
      </dgm:t>
    </dgm:pt>
    <dgm:pt modelId="{B2190808-AB34-45F8-AA0F-9B5DBD382C01}" type="pres">
      <dgm:prSet presAssocID="{B1C6A9F1-8C79-41CA-9125-BEFB0F57E6E5}" presName="composite2" presStyleCnt="0"/>
      <dgm:spPr/>
      <dgm:t>
        <a:bodyPr/>
        <a:lstStyle/>
        <a:p>
          <a:endParaRPr lang="en-US"/>
        </a:p>
      </dgm:t>
    </dgm:pt>
    <dgm:pt modelId="{DEE0B2B9-E744-41E1-8206-CDEB77146B1C}" type="pres">
      <dgm:prSet presAssocID="{B1C6A9F1-8C79-41CA-9125-BEFB0F57E6E5}" presName="background2" presStyleLbl="node2" presStyleIdx="2" presStyleCnt="3"/>
      <dgm:spPr/>
      <dgm:t>
        <a:bodyPr/>
        <a:lstStyle/>
        <a:p>
          <a:endParaRPr lang="en-US"/>
        </a:p>
      </dgm:t>
    </dgm:pt>
    <dgm:pt modelId="{D5D6B04B-2AE3-4441-A656-93FF7DC8FFE0}" type="pres">
      <dgm:prSet presAssocID="{B1C6A9F1-8C79-41CA-9125-BEFB0F57E6E5}" presName="text2" presStyleLbl="fgAcc2" presStyleIdx="2" presStyleCnt="3" custScaleX="203736" custScaleY="117027" custLinFactNeighborX="-5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3AC7D7-A55E-4467-A090-E8A3F21FFD06}" type="pres">
      <dgm:prSet presAssocID="{B1C6A9F1-8C79-41CA-9125-BEFB0F57E6E5}" presName="hierChild3" presStyleCnt="0"/>
      <dgm:spPr/>
      <dgm:t>
        <a:bodyPr/>
        <a:lstStyle/>
        <a:p>
          <a:endParaRPr lang="en-US"/>
        </a:p>
      </dgm:t>
    </dgm:pt>
  </dgm:ptLst>
  <dgm:cxnLst>
    <dgm:cxn modelId="{FC2FE3B6-F6E1-4D9A-AD29-A7DCF1739199}" srcId="{67A152A1-3533-46FF-B7D1-728A017C762E}" destId="{E621425A-CD3E-4D23-AFC1-C06D145AA0D9}" srcOrd="0" destOrd="0" parTransId="{45AA806E-6EEA-4FCD-A717-42B7C57ABF68}" sibTransId="{07ADDA23-BA23-4D55-AC42-30FD8F88DDD1}"/>
    <dgm:cxn modelId="{49212514-FA11-40D0-AF3F-CA06F946BF92}" type="presOf" srcId="{B1C6A9F1-8C79-41CA-9125-BEFB0F57E6E5}" destId="{D5D6B04B-2AE3-4441-A656-93FF7DC8FFE0}" srcOrd="0" destOrd="0" presId="urn:microsoft.com/office/officeart/2005/8/layout/hierarchy1"/>
    <dgm:cxn modelId="{7BA2C0C0-66FF-4BEB-942E-0A340C722888}" type="presOf" srcId="{E621425A-CD3E-4D23-AFC1-C06D145AA0D9}" destId="{382EE588-DDA6-46EE-B49E-4A5F399FD137}" srcOrd="0" destOrd="0" presId="urn:microsoft.com/office/officeart/2005/8/layout/hierarchy1"/>
    <dgm:cxn modelId="{38804FF9-3F85-4B51-8602-328B65588D44}" type="presOf" srcId="{D41FADDF-D898-4069-85E0-4019295E67B6}" destId="{4A870495-9172-411A-B46E-BB82195C4345}" srcOrd="0" destOrd="0" presId="urn:microsoft.com/office/officeart/2005/8/layout/hierarchy1"/>
    <dgm:cxn modelId="{D3207A54-E6B0-48EC-B450-6357DB177E77}" type="presOf" srcId="{E74468A8-AF93-49B2-AA13-6C2DDECB013C}" destId="{128937BA-9099-4AA7-B45A-5CFC3BC4E126}" srcOrd="0" destOrd="0" presId="urn:microsoft.com/office/officeart/2005/8/layout/hierarchy1"/>
    <dgm:cxn modelId="{686E311D-2456-45F5-B4B4-F6F6B80A0A03}" type="presOf" srcId="{A501A128-D4E6-4AC7-9C9E-BEDCC3012CB6}" destId="{CBEE93A9-9D87-4EA0-81D0-391C6E79A255}" srcOrd="0" destOrd="0" presId="urn:microsoft.com/office/officeart/2005/8/layout/hierarchy1"/>
    <dgm:cxn modelId="{98CF8B51-9A57-4302-9321-569D017FECA4}" type="presOf" srcId="{7EDC7F56-953B-436E-BDFC-F82A4DD2279E}" destId="{5D1FB6ED-C9A1-4BCD-96F4-6EC07701F31E}" srcOrd="0" destOrd="0" presId="urn:microsoft.com/office/officeart/2005/8/layout/hierarchy1"/>
    <dgm:cxn modelId="{560F0AD8-5572-4B48-8394-13BB69C2EB2E}" type="presOf" srcId="{4B44CE96-44B5-4197-A56A-2FD268135688}" destId="{02E6BDD8-7085-4E64-9D72-C74D417195D8}" srcOrd="0" destOrd="0" presId="urn:microsoft.com/office/officeart/2005/8/layout/hierarchy1"/>
    <dgm:cxn modelId="{43950C2D-74D7-46B1-BE8B-C3363CBB9291}" type="presOf" srcId="{FEBDDED6-F2FD-4AC4-A279-08AEB5BF7307}" destId="{9DEF634F-B911-44B3-A1CA-9527BE8D4804}" srcOrd="0" destOrd="0" presId="urn:microsoft.com/office/officeart/2005/8/layout/hierarchy1"/>
    <dgm:cxn modelId="{8712AFA6-A4AC-4107-A1AA-3631B5AF1A63}" type="presOf" srcId="{E67307EC-FC48-43F5-B861-52892D402CA7}" destId="{C733294E-D33E-41B7-B135-24A0CDC58DB3}" srcOrd="0" destOrd="0" presId="urn:microsoft.com/office/officeart/2005/8/layout/hierarchy1"/>
    <dgm:cxn modelId="{B33AC8F5-17FB-4554-972C-48AB2202922A}" srcId="{A0F63D0C-A35C-4A32-811A-BB68A8CC7B58}" destId="{FEBDDED6-F2FD-4AC4-A279-08AEB5BF7307}" srcOrd="0" destOrd="0" parTransId="{E67307EC-FC48-43F5-B861-52892D402CA7}" sibTransId="{A9BD7136-A743-478B-BC24-30BB9A71BEB5}"/>
    <dgm:cxn modelId="{CADE39AB-76A0-44B0-A4B8-ADA8208B1BA4}" type="presOf" srcId="{67A152A1-3533-46FF-B7D1-728A017C762E}" destId="{070B95F7-B0D5-4257-8D2B-80D2AFC48F00}" srcOrd="0" destOrd="0" presId="urn:microsoft.com/office/officeart/2005/8/layout/hierarchy1"/>
    <dgm:cxn modelId="{49D2D1CD-2035-49F0-8387-9B19397DDB45}" srcId="{E621425A-CD3E-4D23-AFC1-C06D145AA0D9}" destId="{D41FADDF-D898-4069-85E0-4019295E67B6}" srcOrd="1" destOrd="0" parTransId="{E74468A8-AF93-49B2-AA13-6C2DDECB013C}" sibTransId="{EDE768EB-7A3B-4A11-BA31-DAA4E00B7638}"/>
    <dgm:cxn modelId="{9489097C-72BC-4A17-953E-EEAEC7B8ABCB}" srcId="{67A152A1-3533-46FF-B7D1-728A017C762E}" destId="{B1C6A9F1-8C79-41CA-9125-BEFB0F57E6E5}" srcOrd="2" destOrd="0" parTransId="{7EDC7F56-953B-436E-BDFC-F82A4DD2279E}" sibTransId="{0BD90F9C-D283-42C6-96B6-5C07CA18B464}"/>
    <dgm:cxn modelId="{A21B981D-171F-4750-A312-2E0C41DB8C57}" srcId="{A0F63D0C-A35C-4A32-811A-BB68A8CC7B58}" destId="{8417A643-0055-4FC8-8FC2-20A90292DEF9}" srcOrd="1" destOrd="0" parTransId="{F1D00BC4-E4EA-4169-AF83-93370E0E7ABF}" sibTransId="{D0E2AE73-9D90-4C5B-BCBA-628CDB403A59}"/>
    <dgm:cxn modelId="{AA12711F-BAC2-4B62-8179-2A19C35A609D}" type="presOf" srcId="{45AA806E-6EEA-4FCD-A717-42B7C57ABF68}" destId="{49B32C03-EBA0-4B78-B923-D10E2F0BE50A}" srcOrd="0" destOrd="0" presId="urn:microsoft.com/office/officeart/2005/8/layout/hierarchy1"/>
    <dgm:cxn modelId="{897B058E-E5EF-41FB-82BD-89CD807CD6EC}" type="presOf" srcId="{8417A643-0055-4FC8-8FC2-20A90292DEF9}" destId="{9A738A6B-46B9-4DDC-9374-2F1551D5768C}" srcOrd="0" destOrd="0" presId="urn:microsoft.com/office/officeart/2005/8/layout/hierarchy1"/>
    <dgm:cxn modelId="{07E09A25-2F91-4DC9-BDE2-B30D4E1F1E63}" type="presOf" srcId="{F1D00BC4-E4EA-4169-AF83-93370E0E7ABF}" destId="{EDC59760-F50A-48EA-B4AA-36F3F8FAA4CD}" srcOrd="0" destOrd="0" presId="urn:microsoft.com/office/officeart/2005/8/layout/hierarchy1"/>
    <dgm:cxn modelId="{002476EB-E8FC-43CC-BAA8-7C73936DB7C2}" srcId="{67A152A1-3533-46FF-B7D1-728A017C762E}" destId="{A0F63D0C-A35C-4A32-811A-BB68A8CC7B58}" srcOrd="1" destOrd="0" parTransId="{4B44CE96-44B5-4197-A56A-2FD268135688}" sibTransId="{411BB779-DA01-46C9-9FE5-5CCDD5D3FD31}"/>
    <dgm:cxn modelId="{6A956619-6A9B-4C25-82B8-015E476579FA}" type="presOf" srcId="{37DD8D68-CCA4-4760-ACE6-05D09993173F}" destId="{2A715B12-1BC3-419E-9AD1-C36F495F153A}" srcOrd="0" destOrd="0" presId="urn:microsoft.com/office/officeart/2005/8/layout/hierarchy1"/>
    <dgm:cxn modelId="{4AFE4E7F-29F8-4A3D-9D9C-FF71A782B646}" type="presOf" srcId="{A0F63D0C-A35C-4A32-811A-BB68A8CC7B58}" destId="{F1793CC3-65A5-4FD4-BB79-867659E4EBD9}" srcOrd="0" destOrd="0" presId="urn:microsoft.com/office/officeart/2005/8/layout/hierarchy1"/>
    <dgm:cxn modelId="{724889AC-8DBE-4072-BF08-97622D5C0E37}" srcId="{A501A128-D4E6-4AC7-9C9E-BEDCC3012CB6}" destId="{67A152A1-3533-46FF-B7D1-728A017C762E}" srcOrd="0" destOrd="0" parTransId="{6083157D-7251-4643-992E-44FC4E69B8AC}" sibTransId="{0EF72BC2-A0FD-46A1-83D0-D718005A49BA}"/>
    <dgm:cxn modelId="{C0338A8B-1685-4159-AA50-667A0CB223E3}" type="presOf" srcId="{1A68A849-EAFE-4EEB-8F32-B911A8966F09}" destId="{FF12FCF9-3F7A-4C69-8CC3-82A85A37E6FB}" srcOrd="0" destOrd="0" presId="urn:microsoft.com/office/officeart/2005/8/layout/hierarchy1"/>
    <dgm:cxn modelId="{71B2C4C3-A4CE-4589-AF02-69801A6A1CE7}" srcId="{E621425A-CD3E-4D23-AFC1-C06D145AA0D9}" destId="{37DD8D68-CCA4-4760-ACE6-05D09993173F}" srcOrd="0" destOrd="0" parTransId="{1A68A849-EAFE-4EEB-8F32-B911A8966F09}" sibTransId="{E936F5B5-D404-4BE7-8802-499EF4F2F1A0}"/>
    <dgm:cxn modelId="{3133C9B0-0943-4CC2-970C-E60CF63147DF}" type="presParOf" srcId="{CBEE93A9-9D87-4EA0-81D0-391C6E79A255}" destId="{9130DE54-DC53-49F4-B6E2-E01370FFC54E}" srcOrd="0" destOrd="0" presId="urn:microsoft.com/office/officeart/2005/8/layout/hierarchy1"/>
    <dgm:cxn modelId="{577C272C-3C34-4A9B-B3A8-12A775DBF8FB}" type="presParOf" srcId="{9130DE54-DC53-49F4-B6E2-E01370FFC54E}" destId="{71B80489-CCED-4921-97BE-F0FE39A011F1}" srcOrd="0" destOrd="0" presId="urn:microsoft.com/office/officeart/2005/8/layout/hierarchy1"/>
    <dgm:cxn modelId="{B0C18763-8C77-442C-8A6C-EE586A37A3F9}" type="presParOf" srcId="{71B80489-CCED-4921-97BE-F0FE39A011F1}" destId="{BA9260AA-EFA3-48B3-9BFD-05EB9987D8EC}" srcOrd="0" destOrd="0" presId="urn:microsoft.com/office/officeart/2005/8/layout/hierarchy1"/>
    <dgm:cxn modelId="{406F4482-BF5B-42BA-8CF1-39625E6D83C4}" type="presParOf" srcId="{71B80489-CCED-4921-97BE-F0FE39A011F1}" destId="{070B95F7-B0D5-4257-8D2B-80D2AFC48F00}" srcOrd="1" destOrd="0" presId="urn:microsoft.com/office/officeart/2005/8/layout/hierarchy1"/>
    <dgm:cxn modelId="{240E24E9-8412-4186-ACAD-D143D5152DC3}" type="presParOf" srcId="{9130DE54-DC53-49F4-B6E2-E01370FFC54E}" destId="{9D851B3A-4F7D-4537-88E2-DF88806EF734}" srcOrd="1" destOrd="0" presId="urn:microsoft.com/office/officeart/2005/8/layout/hierarchy1"/>
    <dgm:cxn modelId="{5A7B7E5A-8C81-47EE-9FA0-0919160DF253}" type="presParOf" srcId="{9D851B3A-4F7D-4537-88E2-DF88806EF734}" destId="{49B32C03-EBA0-4B78-B923-D10E2F0BE50A}" srcOrd="0" destOrd="0" presId="urn:microsoft.com/office/officeart/2005/8/layout/hierarchy1"/>
    <dgm:cxn modelId="{FADDC93C-C6B2-4E30-84BF-3EDF102A15DB}" type="presParOf" srcId="{9D851B3A-4F7D-4537-88E2-DF88806EF734}" destId="{1DB03752-879C-407A-B17B-A380C4393342}" srcOrd="1" destOrd="0" presId="urn:microsoft.com/office/officeart/2005/8/layout/hierarchy1"/>
    <dgm:cxn modelId="{22EA1DF1-880B-4FC8-9485-5AC8B88FC5F1}" type="presParOf" srcId="{1DB03752-879C-407A-B17B-A380C4393342}" destId="{5381919D-0BC4-4DF8-AFE5-A76DF0DBCD43}" srcOrd="0" destOrd="0" presId="urn:microsoft.com/office/officeart/2005/8/layout/hierarchy1"/>
    <dgm:cxn modelId="{D21F6C96-857E-4C2A-A968-6DB046991C53}" type="presParOf" srcId="{5381919D-0BC4-4DF8-AFE5-A76DF0DBCD43}" destId="{369982DD-F59B-43C8-B386-B31EB22B80CD}" srcOrd="0" destOrd="0" presId="urn:microsoft.com/office/officeart/2005/8/layout/hierarchy1"/>
    <dgm:cxn modelId="{63F5C52E-4088-4A42-BE09-BCC2B0861A89}" type="presParOf" srcId="{5381919D-0BC4-4DF8-AFE5-A76DF0DBCD43}" destId="{382EE588-DDA6-46EE-B49E-4A5F399FD137}" srcOrd="1" destOrd="0" presId="urn:microsoft.com/office/officeart/2005/8/layout/hierarchy1"/>
    <dgm:cxn modelId="{320C0BB9-ADC7-400A-BC77-9C35E7C5504F}" type="presParOf" srcId="{1DB03752-879C-407A-B17B-A380C4393342}" destId="{A5B3E03D-F5D1-4364-BA9A-1A93BD0297F6}" srcOrd="1" destOrd="0" presId="urn:microsoft.com/office/officeart/2005/8/layout/hierarchy1"/>
    <dgm:cxn modelId="{3479AF85-080D-4A84-8BE6-0AB1D0D9A59F}" type="presParOf" srcId="{A5B3E03D-F5D1-4364-BA9A-1A93BD0297F6}" destId="{FF12FCF9-3F7A-4C69-8CC3-82A85A37E6FB}" srcOrd="0" destOrd="0" presId="urn:microsoft.com/office/officeart/2005/8/layout/hierarchy1"/>
    <dgm:cxn modelId="{FC70B99C-E59D-4956-8A7D-C2468692B2BE}" type="presParOf" srcId="{A5B3E03D-F5D1-4364-BA9A-1A93BD0297F6}" destId="{78576DD6-320F-4380-A3A6-C88B69B9F489}" srcOrd="1" destOrd="0" presId="urn:microsoft.com/office/officeart/2005/8/layout/hierarchy1"/>
    <dgm:cxn modelId="{4300AE9A-62F8-4A12-8D57-0DAF20151F69}" type="presParOf" srcId="{78576DD6-320F-4380-A3A6-C88B69B9F489}" destId="{DD0C8D61-D5F4-4468-B609-87697A996167}" srcOrd="0" destOrd="0" presId="urn:microsoft.com/office/officeart/2005/8/layout/hierarchy1"/>
    <dgm:cxn modelId="{055AB8A4-524B-428D-8D51-7AF36C0AB359}" type="presParOf" srcId="{DD0C8D61-D5F4-4468-B609-87697A996167}" destId="{B0271409-53D4-4C22-BE05-56146E60B126}" srcOrd="0" destOrd="0" presId="urn:microsoft.com/office/officeart/2005/8/layout/hierarchy1"/>
    <dgm:cxn modelId="{2D0321EE-7FCA-4B98-A492-C7553DBC56D8}" type="presParOf" srcId="{DD0C8D61-D5F4-4468-B609-87697A996167}" destId="{2A715B12-1BC3-419E-9AD1-C36F495F153A}" srcOrd="1" destOrd="0" presId="urn:microsoft.com/office/officeart/2005/8/layout/hierarchy1"/>
    <dgm:cxn modelId="{3633A586-E18E-49E1-AC5A-4DA609308979}" type="presParOf" srcId="{78576DD6-320F-4380-A3A6-C88B69B9F489}" destId="{CE38BDC9-BD4D-426A-9299-DD8768D22525}" srcOrd="1" destOrd="0" presId="urn:microsoft.com/office/officeart/2005/8/layout/hierarchy1"/>
    <dgm:cxn modelId="{24CE146B-9CAB-42B2-B6B0-49E1E3BAAC12}" type="presParOf" srcId="{A5B3E03D-F5D1-4364-BA9A-1A93BD0297F6}" destId="{128937BA-9099-4AA7-B45A-5CFC3BC4E126}" srcOrd="2" destOrd="0" presId="urn:microsoft.com/office/officeart/2005/8/layout/hierarchy1"/>
    <dgm:cxn modelId="{0F61A15C-4AAA-40E7-9FBF-732DD268A929}" type="presParOf" srcId="{A5B3E03D-F5D1-4364-BA9A-1A93BD0297F6}" destId="{8E1B4B11-6363-4B41-A129-24F1C8DFD3D4}" srcOrd="3" destOrd="0" presId="urn:microsoft.com/office/officeart/2005/8/layout/hierarchy1"/>
    <dgm:cxn modelId="{05E20333-2425-41AB-980E-2DFBB68146CC}" type="presParOf" srcId="{8E1B4B11-6363-4B41-A129-24F1C8DFD3D4}" destId="{E3F6B13B-2992-4EE0-A9B5-14A165D29799}" srcOrd="0" destOrd="0" presId="urn:microsoft.com/office/officeart/2005/8/layout/hierarchy1"/>
    <dgm:cxn modelId="{378D4CF0-6E75-42B9-AFE1-B997D2BAB392}" type="presParOf" srcId="{E3F6B13B-2992-4EE0-A9B5-14A165D29799}" destId="{D3A27DF9-53DD-4503-98BF-64671CA2FDFA}" srcOrd="0" destOrd="0" presId="urn:microsoft.com/office/officeart/2005/8/layout/hierarchy1"/>
    <dgm:cxn modelId="{8CF071AD-A842-4E2D-B225-C513BE6B745E}" type="presParOf" srcId="{E3F6B13B-2992-4EE0-A9B5-14A165D29799}" destId="{4A870495-9172-411A-B46E-BB82195C4345}" srcOrd="1" destOrd="0" presId="urn:microsoft.com/office/officeart/2005/8/layout/hierarchy1"/>
    <dgm:cxn modelId="{FB4E53E2-D9BC-4431-B30D-888C3AB80F17}" type="presParOf" srcId="{8E1B4B11-6363-4B41-A129-24F1C8DFD3D4}" destId="{223B7CF5-A920-4934-AB5B-DAA20AE6EF02}" srcOrd="1" destOrd="0" presId="urn:microsoft.com/office/officeart/2005/8/layout/hierarchy1"/>
    <dgm:cxn modelId="{8068C67D-D187-4087-9074-05BF0997ECB6}" type="presParOf" srcId="{9D851B3A-4F7D-4537-88E2-DF88806EF734}" destId="{02E6BDD8-7085-4E64-9D72-C74D417195D8}" srcOrd="2" destOrd="0" presId="urn:microsoft.com/office/officeart/2005/8/layout/hierarchy1"/>
    <dgm:cxn modelId="{A70DAA83-BA5B-4CCB-A853-DA15A850648A}" type="presParOf" srcId="{9D851B3A-4F7D-4537-88E2-DF88806EF734}" destId="{57AA647B-49DC-4A07-AEB9-499C8CF5E0F4}" srcOrd="3" destOrd="0" presId="urn:microsoft.com/office/officeart/2005/8/layout/hierarchy1"/>
    <dgm:cxn modelId="{F4A9AC94-A23B-4060-A491-6445CE82EB66}" type="presParOf" srcId="{57AA647B-49DC-4A07-AEB9-499C8CF5E0F4}" destId="{9C8237AC-34AC-46B4-908A-F2ECFDE3E6F9}" srcOrd="0" destOrd="0" presId="urn:microsoft.com/office/officeart/2005/8/layout/hierarchy1"/>
    <dgm:cxn modelId="{9BC229F1-4651-4EB9-BE47-C135E138648E}" type="presParOf" srcId="{9C8237AC-34AC-46B4-908A-F2ECFDE3E6F9}" destId="{44CE7AC4-D6D2-43B5-9B34-245A935D3CAB}" srcOrd="0" destOrd="0" presId="urn:microsoft.com/office/officeart/2005/8/layout/hierarchy1"/>
    <dgm:cxn modelId="{99C27A4A-45EB-45DD-8471-7037E5BEFD2F}" type="presParOf" srcId="{9C8237AC-34AC-46B4-908A-F2ECFDE3E6F9}" destId="{F1793CC3-65A5-4FD4-BB79-867659E4EBD9}" srcOrd="1" destOrd="0" presId="urn:microsoft.com/office/officeart/2005/8/layout/hierarchy1"/>
    <dgm:cxn modelId="{42B18FE8-53EC-4958-A90D-8FD7FF4BF098}" type="presParOf" srcId="{57AA647B-49DC-4A07-AEB9-499C8CF5E0F4}" destId="{C56A4D9D-0FBC-46AE-B5B2-6FAFEE540701}" srcOrd="1" destOrd="0" presId="urn:microsoft.com/office/officeart/2005/8/layout/hierarchy1"/>
    <dgm:cxn modelId="{D1877F92-BBD4-4F4C-B655-8831E9A83064}" type="presParOf" srcId="{C56A4D9D-0FBC-46AE-B5B2-6FAFEE540701}" destId="{C733294E-D33E-41B7-B135-24A0CDC58DB3}" srcOrd="0" destOrd="0" presId="urn:microsoft.com/office/officeart/2005/8/layout/hierarchy1"/>
    <dgm:cxn modelId="{C5664C5E-1272-4FB8-BA02-F70592080B20}" type="presParOf" srcId="{C56A4D9D-0FBC-46AE-B5B2-6FAFEE540701}" destId="{7E641C1E-B2BC-492A-AAE0-6AB6DD9A9EA8}" srcOrd="1" destOrd="0" presId="urn:microsoft.com/office/officeart/2005/8/layout/hierarchy1"/>
    <dgm:cxn modelId="{38CC577B-5CA6-4472-B843-03EDDA03FEC0}" type="presParOf" srcId="{7E641C1E-B2BC-492A-AAE0-6AB6DD9A9EA8}" destId="{CF0E49C3-53B0-47C4-9331-0EC7613B3220}" srcOrd="0" destOrd="0" presId="urn:microsoft.com/office/officeart/2005/8/layout/hierarchy1"/>
    <dgm:cxn modelId="{2AD736DB-4EC1-46AA-9B1C-1AB44C87CDC4}" type="presParOf" srcId="{CF0E49C3-53B0-47C4-9331-0EC7613B3220}" destId="{5748B8A2-67CA-4824-9AFF-26E9CE7A1709}" srcOrd="0" destOrd="0" presId="urn:microsoft.com/office/officeart/2005/8/layout/hierarchy1"/>
    <dgm:cxn modelId="{E810A6C0-3CE8-4DF9-A527-2A423CCC0AF6}" type="presParOf" srcId="{CF0E49C3-53B0-47C4-9331-0EC7613B3220}" destId="{9DEF634F-B911-44B3-A1CA-9527BE8D4804}" srcOrd="1" destOrd="0" presId="urn:microsoft.com/office/officeart/2005/8/layout/hierarchy1"/>
    <dgm:cxn modelId="{6B49C726-3DCB-47FA-A2B4-4074AD5C60D7}" type="presParOf" srcId="{7E641C1E-B2BC-492A-AAE0-6AB6DD9A9EA8}" destId="{3864D34A-4F91-4B07-B74A-126A0DDDC484}" srcOrd="1" destOrd="0" presId="urn:microsoft.com/office/officeart/2005/8/layout/hierarchy1"/>
    <dgm:cxn modelId="{8F1922DB-FEAD-4BE5-96EB-B54BBD3E5BCE}" type="presParOf" srcId="{C56A4D9D-0FBC-46AE-B5B2-6FAFEE540701}" destId="{EDC59760-F50A-48EA-B4AA-36F3F8FAA4CD}" srcOrd="2" destOrd="0" presId="urn:microsoft.com/office/officeart/2005/8/layout/hierarchy1"/>
    <dgm:cxn modelId="{0794B9D2-3A09-4708-8AAD-A9C2C6BC0241}" type="presParOf" srcId="{C56A4D9D-0FBC-46AE-B5B2-6FAFEE540701}" destId="{2E0F4C0D-6B34-4FC4-9032-542A60D07014}" srcOrd="3" destOrd="0" presId="urn:microsoft.com/office/officeart/2005/8/layout/hierarchy1"/>
    <dgm:cxn modelId="{FA26772E-2A98-4030-A0CD-F84D95881CAD}" type="presParOf" srcId="{2E0F4C0D-6B34-4FC4-9032-542A60D07014}" destId="{1F81C6D2-4707-4248-B533-E37D0F1B0F97}" srcOrd="0" destOrd="0" presId="urn:microsoft.com/office/officeart/2005/8/layout/hierarchy1"/>
    <dgm:cxn modelId="{8C149E53-AA03-4D9C-B8B6-F50E09F2E110}" type="presParOf" srcId="{1F81C6D2-4707-4248-B533-E37D0F1B0F97}" destId="{870BD9F7-34B7-4119-8D95-8CEC47767439}" srcOrd="0" destOrd="0" presId="urn:microsoft.com/office/officeart/2005/8/layout/hierarchy1"/>
    <dgm:cxn modelId="{0CF9BF16-8598-4776-A78C-7AB31F62A01C}" type="presParOf" srcId="{1F81C6D2-4707-4248-B533-E37D0F1B0F97}" destId="{9A738A6B-46B9-4DDC-9374-2F1551D5768C}" srcOrd="1" destOrd="0" presId="urn:microsoft.com/office/officeart/2005/8/layout/hierarchy1"/>
    <dgm:cxn modelId="{540C8DB4-7037-4FB8-B165-964BFF5288D5}" type="presParOf" srcId="{2E0F4C0D-6B34-4FC4-9032-542A60D07014}" destId="{9C2DDDC1-6AF7-48BD-969D-4948B92CAAB4}" srcOrd="1" destOrd="0" presId="urn:microsoft.com/office/officeart/2005/8/layout/hierarchy1"/>
    <dgm:cxn modelId="{59B2AC0A-2F08-4DF3-ABD9-3383703E7C71}" type="presParOf" srcId="{9D851B3A-4F7D-4537-88E2-DF88806EF734}" destId="{5D1FB6ED-C9A1-4BCD-96F4-6EC07701F31E}" srcOrd="4" destOrd="0" presId="urn:microsoft.com/office/officeart/2005/8/layout/hierarchy1"/>
    <dgm:cxn modelId="{CB0384E1-51BE-4323-976B-6A3F7B67CC7D}" type="presParOf" srcId="{9D851B3A-4F7D-4537-88E2-DF88806EF734}" destId="{1B214F47-5803-4C30-8AAC-2DE40510BF49}" srcOrd="5" destOrd="0" presId="urn:microsoft.com/office/officeart/2005/8/layout/hierarchy1"/>
    <dgm:cxn modelId="{97E7AB0A-5092-4974-9F5A-C8CDE1596E1C}" type="presParOf" srcId="{1B214F47-5803-4C30-8AAC-2DE40510BF49}" destId="{B2190808-AB34-45F8-AA0F-9B5DBD382C01}" srcOrd="0" destOrd="0" presId="urn:microsoft.com/office/officeart/2005/8/layout/hierarchy1"/>
    <dgm:cxn modelId="{54766E6C-0FAD-4BDB-AF3E-0B3D09D5638C}" type="presParOf" srcId="{B2190808-AB34-45F8-AA0F-9B5DBD382C01}" destId="{DEE0B2B9-E744-41E1-8206-CDEB77146B1C}" srcOrd="0" destOrd="0" presId="urn:microsoft.com/office/officeart/2005/8/layout/hierarchy1"/>
    <dgm:cxn modelId="{E363A538-9AA8-4AA5-9A4F-4E0C82FC9886}" type="presParOf" srcId="{B2190808-AB34-45F8-AA0F-9B5DBD382C01}" destId="{D5D6B04B-2AE3-4441-A656-93FF7DC8FFE0}" srcOrd="1" destOrd="0" presId="urn:microsoft.com/office/officeart/2005/8/layout/hierarchy1"/>
    <dgm:cxn modelId="{A89D2E87-9387-470C-89EA-93E5DE6ECE9B}" type="presParOf" srcId="{1B214F47-5803-4C30-8AAC-2DE40510BF49}" destId="{003AC7D7-A55E-4467-A090-E8A3F21FFD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AD59F-8398-4322-82C8-781905B07824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AAF22-73B1-4C79-AC74-AB588EF79116}">
      <dgm:prSet phldrT="[Text]" custT="1"/>
      <dgm:spPr/>
      <dgm:t>
        <a:bodyPr/>
        <a:lstStyle/>
        <a:p>
          <a:pPr algn="justLow" rtl="1"/>
          <a:r>
            <a:rPr lang="fa-IR" sz="1000" dirty="0" smtClean="0">
              <a:cs typeface="B Titr" pitchFamily="2" charset="-78"/>
            </a:rPr>
            <a:t>3- پیش‌بینی اقلام تبلیغاتی از قبیل بروشور، بنر، استند </a:t>
          </a:r>
          <a:endParaRPr lang="en-US" sz="1000" dirty="0">
            <a:cs typeface="B Titr" pitchFamily="2" charset="-78"/>
          </a:endParaRPr>
        </a:p>
      </dgm:t>
    </dgm:pt>
    <dgm:pt modelId="{411F8BD0-C162-4D6A-A066-A3785AF9F75C}" type="parTrans" cxnId="{B0CF6DE3-7B72-4159-B874-792615840238}">
      <dgm:prSet/>
      <dgm:spPr/>
      <dgm:t>
        <a:bodyPr/>
        <a:lstStyle/>
        <a:p>
          <a:pPr algn="justLow" rtl="1"/>
          <a:endParaRPr lang="en-US" sz="1000"/>
        </a:p>
      </dgm:t>
    </dgm:pt>
    <dgm:pt modelId="{D0BCA645-7247-4923-A953-E7B9553A30CF}" type="sibTrans" cxnId="{B0CF6DE3-7B72-4159-B874-792615840238}">
      <dgm:prSet/>
      <dgm:spPr/>
      <dgm:t>
        <a:bodyPr/>
        <a:lstStyle/>
        <a:p>
          <a:pPr algn="justLow" rtl="1"/>
          <a:endParaRPr lang="en-US" sz="1000"/>
        </a:p>
      </dgm:t>
    </dgm:pt>
    <dgm:pt modelId="{43FE91F7-D7C0-4954-B7D3-B5E5E498143A}">
      <dgm:prSet phldrT="[Text]" custT="1"/>
      <dgm:spPr/>
      <dgm:t>
        <a:bodyPr/>
        <a:lstStyle/>
        <a:p>
          <a:pPr algn="justLow" rtl="1"/>
          <a:r>
            <a:rPr lang="fa-IR" sz="1000" dirty="0" smtClean="0">
              <a:cs typeface="B Titr" pitchFamily="2" charset="-78"/>
            </a:rPr>
            <a:t>4- ارائه شناسنامه مشمولین طرح اکرام توسط نماینده امداد و ثبت نام  کارمندان متقاضی از طریق تکمیل فرم اعلام همکاری</a:t>
          </a:r>
          <a:endParaRPr lang="en-US" sz="1000" dirty="0">
            <a:cs typeface="B Titr" pitchFamily="2" charset="-78"/>
          </a:endParaRPr>
        </a:p>
      </dgm:t>
    </dgm:pt>
    <dgm:pt modelId="{281A6E8C-B68B-46A1-B3D6-4A8A4D2418E7}" type="parTrans" cxnId="{C10E3132-1674-494D-861E-E5CBBB51C228}">
      <dgm:prSet/>
      <dgm:spPr/>
      <dgm:t>
        <a:bodyPr/>
        <a:lstStyle/>
        <a:p>
          <a:pPr algn="justLow" rtl="1"/>
          <a:endParaRPr lang="en-US" sz="1000"/>
        </a:p>
      </dgm:t>
    </dgm:pt>
    <dgm:pt modelId="{E386A299-04E6-47BF-8DAC-659B9845F944}" type="sibTrans" cxnId="{C10E3132-1674-494D-861E-E5CBBB51C228}">
      <dgm:prSet/>
      <dgm:spPr/>
      <dgm:t>
        <a:bodyPr/>
        <a:lstStyle/>
        <a:p>
          <a:pPr algn="justLow" rtl="1"/>
          <a:endParaRPr lang="en-US" sz="1000"/>
        </a:p>
      </dgm:t>
    </dgm:pt>
    <dgm:pt modelId="{DDB8C890-8232-40C1-B2E8-DD3F5A36E354}">
      <dgm:prSet phldrT="[Text]" custT="1"/>
      <dgm:spPr/>
      <dgm:t>
        <a:bodyPr/>
        <a:lstStyle/>
        <a:p>
          <a:pPr algn="justLow" rtl="1"/>
          <a:r>
            <a:rPr lang="fa-IR" sz="1000" dirty="0" smtClean="0">
              <a:cs typeface="B Titr" pitchFamily="2" charset="-78"/>
            </a:rPr>
            <a:t>5- تجلیل از کارکنانی که طی سنوات گذشته، حامی طرح اکرام بوده و شاغل در سازمان‌هستند با حضور مدیر ارشد دستگاه در جلسات گروهی </a:t>
          </a:r>
          <a:endParaRPr lang="en-US" sz="1000" dirty="0">
            <a:cs typeface="B Titr" pitchFamily="2" charset="-78"/>
          </a:endParaRPr>
        </a:p>
      </dgm:t>
    </dgm:pt>
    <dgm:pt modelId="{584CC6A1-2945-4DF7-B73F-33CEB84B9D61}" type="parTrans" cxnId="{1AA8C9F0-E45B-4017-9719-08D9E3782B75}">
      <dgm:prSet/>
      <dgm:spPr/>
      <dgm:t>
        <a:bodyPr/>
        <a:lstStyle/>
        <a:p>
          <a:pPr algn="justLow" rtl="1"/>
          <a:endParaRPr lang="en-US" sz="1000"/>
        </a:p>
      </dgm:t>
    </dgm:pt>
    <dgm:pt modelId="{ED1A0014-636F-4C0F-B429-7A72E2342D6B}" type="sibTrans" cxnId="{1AA8C9F0-E45B-4017-9719-08D9E3782B75}">
      <dgm:prSet/>
      <dgm:spPr/>
      <dgm:t>
        <a:bodyPr/>
        <a:lstStyle/>
        <a:p>
          <a:pPr algn="justLow" rtl="1"/>
          <a:endParaRPr lang="en-US" sz="1000"/>
        </a:p>
      </dgm:t>
    </dgm:pt>
    <dgm:pt modelId="{065A2903-0D7B-4363-88B7-89C2BC79EE0D}">
      <dgm:prSet phldrT="[Text]" custT="1"/>
      <dgm:spPr/>
      <dgm:t>
        <a:bodyPr/>
        <a:lstStyle/>
        <a:p>
          <a:pPr algn="justLow" rtl="1"/>
          <a:r>
            <a:rPr lang="fa-IR" sz="1000" dirty="0" smtClean="0">
              <a:cs typeface="B Titr" pitchFamily="2" charset="-78"/>
            </a:rPr>
            <a:t>	1- برگزاری جلسات توجیهی مشترک فی‌مابین مسؤولین امداد و ادارات در جهت تبیین نحوه‌ی چگونگی همکاری</a:t>
          </a:r>
          <a:endParaRPr lang="en-US" sz="1000" dirty="0">
            <a:cs typeface="B Titr" pitchFamily="2" charset="-78"/>
          </a:endParaRPr>
        </a:p>
      </dgm:t>
    </dgm:pt>
    <dgm:pt modelId="{14707FB6-AA50-4C87-B5CA-3E4E37C9CD7D}" type="parTrans" cxnId="{C2FCDB93-F943-4DAF-A201-7EB72A661CB3}">
      <dgm:prSet/>
      <dgm:spPr/>
      <dgm:t>
        <a:bodyPr/>
        <a:lstStyle/>
        <a:p>
          <a:pPr algn="justLow" rtl="1"/>
          <a:endParaRPr lang="en-US" sz="1000"/>
        </a:p>
      </dgm:t>
    </dgm:pt>
    <dgm:pt modelId="{1276890C-39AF-4192-AFF9-51B889B95521}" type="sibTrans" cxnId="{C2FCDB93-F943-4DAF-A201-7EB72A661CB3}">
      <dgm:prSet/>
      <dgm:spPr/>
      <dgm:t>
        <a:bodyPr/>
        <a:lstStyle/>
        <a:p>
          <a:pPr algn="justLow" rtl="1"/>
          <a:endParaRPr lang="en-US" sz="1000"/>
        </a:p>
      </dgm:t>
    </dgm:pt>
    <dgm:pt modelId="{97373850-11DE-44FC-AB8F-CDEA9C331480}">
      <dgm:prSet phldrT="[Text]" custT="1"/>
      <dgm:spPr/>
      <dgm:t>
        <a:bodyPr/>
        <a:lstStyle/>
        <a:p>
          <a:pPr algn="justLow" rtl="1"/>
          <a:r>
            <a:rPr lang="fa-IR" sz="900" dirty="0" smtClean="0">
              <a:cs typeface="B Titr" pitchFamily="2" charset="-78"/>
            </a:rPr>
            <a:t>2- اخذ مجوز جهت مراجعه‌ی حضوری نمایندگان امداد جهت معرفی طرح به کارکنان سازمان‌ در مکان های مستعد (از قبیل سالن های همایش، نمازخانه و ...) </a:t>
          </a:r>
          <a:endParaRPr lang="en-US" sz="900" dirty="0">
            <a:cs typeface="B Titr" pitchFamily="2" charset="-78"/>
          </a:endParaRPr>
        </a:p>
      </dgm:t>
    </dgm:pt>
    <dgm:pt modelId="{55FAD683-FF6A-466B-ACCA-D98E0B319119}" type="parTrans" cxnId="{9519B46C-7E9E-40E1-BD69-919F9254AD27}">
      <dgm:prSet/>
      <dgm:spPr/>
      <dgm:t>
        <a:bodyPr/>
        <a:lstStyle/>
        <a:p>
          <a:pPr algn="justLow" rtl="1"/>
          <a:endParaRPr lang="en-US" sz="1000"/>
        </a:p>
      </dgm:t>
    </dgm:pt>
    <dgm:pt modelId="{7B6C36E6-A933-4132-AA21-8A9B44B77398}" type="sibTrans" cxnId="{9519B46C-7E9E-40E1-BD69-919F9254AD27}">
      <dgm:prSet/>
      <dgm:spPr/>
      <dgm:t>
        <a:bodyPr/>
        <a:lstStyle/>
        <a:p>
          <a:pPr algn="justLow" rtl="1"/>
          <a:endParaRPr lang="en-US" sz="1000"/>
        </a:p>
      </dgm:t>
    </dgm:pt>
    <dgm:pt modelId="{C047A408-156D-46A7-A5CE-F3BC4870F6C6}">
      <dgm:prSet phldrT="[Text]" custT="1"/>
      <dgm:spPr/>
      <dgm:t>
        <a:bodyPr/>
        <a:lstStyle/>
        <a:p>
          <a:pPr algn="justLow" rtl="1"/>
          <a:r>
            <a:rPr lang="fa-IR" sz="1000" dirty="0" smtClean="0">
              <a:cs typeface="B Titr" pitchFamily="2" charset="-78"/>
            </a:rPr>
            <a:t>	6- ارائه گزارشات دوره ای از میزان مساعدت کارکنان به دستگاه مربوطه</a:t>
          </a:r>
          <a:endParaRPr lang="en-US" sz="1000" dirty="0">
            <a:cs typeface="B Titr" pitchFamily="2" charset="-78"/>
          </a:endParaRPr>
        </a:p>
      </dgm:t>
    </dgm:pt>
    <dgm:pt modelId="{6DF564ED-74E2-4E4F-9E2A-22FF6DAA8B4E}" type="parTrans" cxnId="{E799DF3B-A4A9-477F-B752-F780E5C892B1}">
      <dgm:prSet/>
      <dgm:spPr/>
      <dgm:t>
        <a:bodyPr/>
        <a:lstStyle/>
        <a:p>
          <a:pPr algn="justLow" rtl="1"/>
          <a:endParaRPr lang="en-US" sz="1000"/>
        </a:p>
      </dgm:t>
    </dgm:pt>
    <dgm:pt modelId="{222B45E9-5830-490D-902D-7E4EDD248296}" type="sibTrans" cxnId="{E799DF3B-A4A9-477F-B752-F780E5C892B1}">
      <dgm:prSet/>
      <dgm:spPr/>
      <dgm:t>
        <a:bodyPr/>
        <a:lstStyle/>
        <a:p>
          <a:pPr algn="justLow" rtl="1"/>
          <a:endParaRPr lang="en-US" sz="1000"/>
        </a:p>
      </dgm:t>
    </dgm:pt>
    <dgm:pt modelId="{B15947F5-8398-4BD5-A8E3-0C3838AF93DB}" type="pres">
      <dgm:prSet presAssocID="{BF0AD59F-8398-4322-82C8-781905B078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E8CC0-E6AE-4C51-BABD-3F2A7390D7AE}" type="pres">
      <dgm:prSet presAssocID="{758AAF22-73B1-4C79-AC74-AB588EF79116}" presName="dummy" presStyleCnt="0"/>
      <dgm:spPr/>
    </dgm:pt>
    <dgm:pt modelId="{4B4C4028-46F0-4ABA-9BF5-FD3C6DE590AC}" type="pres">
      <dgm:prSet presAssocID="{758AAF22-73B1-4C79-AC74-AB588EF79116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FD9BC-6A7B-4EA8-97D6-131B02F6F263}" type="pres">
      <dgm:prSet presAssocID="{D0BCA645-7247-4923-A953-E7B9553A30CF}" presName="sibTrans" presStyleLbl="node1" presStyleIdx="0" presStyleCnt="6"/>
      <dgm:spPr/>
      <dgm:t>
        <a:bodyPr/>
        <a:lstStyle/>
        <a:p>
          <a:endParaRPr lang="en-US"/>
        </a:p>
      </dgm:t>
    </dgm:pt>
    <dgm:pt modelId="{49F7B4B7-E0E1-46C9-A4D8-9E0A335BCB1E}" type="pres">
      <dgm:prSet presAssocID="{43FE91F7-D7C0-4954-B7D3-B5E5E498143A}" presName="dummy" presStyleCnt="0"/>
      <dgm:spPr/>
    </dgm:pt>
    <dgm:pt modelId="{39410F05-4A3B-4DBF-96B4-07B435A82733}" type="pres">
      <dgm:prSet presAssocID="{43FE91F7-D7C0-4954-B7D3-B5E5E498143A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ACB7D-C771-4CCE-9C6C-90EF153BDDDB}" type="pres">
      <dgm:prSet presAssocID="{E386A299-04E6-47BF-8DAC-659B9845F944}" presName="sibTrans" presStyleLbl="node1" presStyleIdx="1" presStyleCnt="6"/>
      <dgm:spPr/>
      <dgm:t>
        <a:bodyPr/>
        <a:lstStyle/>
        <a:p>
          <a:endParaRPr lang="en-US"/>
        </a:p>
      </dgm:t>
    </dgm:pt>
    <dgm:pt modelId="{F78C5982-C2F3-457F-A570-A23920CFA466}" type="pres">
      <dgm:prSet presAssocID="{DDB8C890-8232-40C1-B2E8-DD3F5A36E354}" presName="dummy" presStyleCnt="0"/>
      <dgm:spPr/>
    </dgm:pt>
    <dgm:pt modelId="{2AEB18AA-9F85-4977-B469-117A63F549BE}" type="pres">
      <dgm:prSet presAssocID="{DDB8C890-8232-40C1-B2E8-DD3F5A36E354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1838A-828F-4452-AFD0-5C057C2F1F6C}" type="pres">
      <dgm:prSet presAssocID="{ED1A0014-636F-4C0F-B429-7A72E2342D6B}" presName="sibTrans" presStyleLbl="node1" presStyleIdx="2" presStyleCnt="6"/>
      <dgm:spPr/>
      <dgm:t>
        <a:bodyPr/>
        <a:lstStyle/>
        <a:p>
          <a:endParaRPr lang="en-US"/>
        </a:p>
      </dgm:t>
    </dgm:pt>
    <dgm:pt modelId="{9948A398-5790-44C9-9CB8-922363F861A1}" type="pres">
      <dgm:prSet presAssocID="{C047A408-156D-46A7-A5CE-F3BC4870F6C6}" presName="dummy" presStyleCnt="0"/>
      <dgm:spPr/>
    </dgm:pt>
    <dgm:pt modelId="{B2646114-7997-4D20-A284-D1B49115519F}" type="pres">
      <dgm:prSet presAssocID="{C047A408-156D-46A7-A5CE-F3BC4870F6C6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23F27-0E55-4DE4-82E6-BF5E10942BD1}" type="pres">
      <dgm:prSet presAssocID="{222B45E9-5830-490D-902D-7E4EDD248296}" presName="sibTrans" presStyleLbl="node1" presStyleIdx="3" presStyleCnt="6"/>
      <dgm:spPr/>
      <dgm:t>
        <a:bodyPr/>
        <a:lstStyle/>
        <a:p>
          <a:endParaRPr lang="en-US"/>
        </a:p>
      </dgm:t>
    </dgm:pt>
    <dgm:pt modelId="{507A6464-A87F-4E97-AE52-8FE7DF6A4AF5}" type="pres">
      <dgm:prSet presAssocID="{065A2903-0D7B-4363-88B7-89C2BC79EE0D}" presName="dummy" presStyleCnt="0"/>
      <dgm:spPr/>
    </dgm:pt>
    <dgm:pt modelId="{395ADF89-A14D-4100-A0F9-3D9E39E3441B}" type="pres">
      <dgm:prSet presAssocID="{065A2903-0D7B-4363-88B7-89C2BC79EE0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E1678-3D62-42F3-92D9-07D8431FE10C}" type="pres">
      <dgm:prSet presAssocID="{1276890C-39AF-4192-AFF9-51B889B95521}" presName="sibTrans" presStyleLbl="node1" presStyleIdx="4" presStyleCnt="6"/>
      <dgm:spPr/>
      <dgm:t>
        <a:bodyPr/>
        <a:lstStyle/>
        <a:p>
          <a:endParaRPr lang="en-US"/>
        </a:p>
      </dgm:t>
    </dgm:pt>
    <dgm:pt modelId="{D523D209-6FDC-4FF8-AE91-6CD9CDF27202}" type="pres">
      <dgm:prSet presAssocID="{97373850-11DE-44FC-AB8F-CDEA9C331480}" presName="dummy" presStyleCnt="0"/>
      <dgm:spPr/>
    </dgm:pt>
    <dgm:pt modelId="{8197EE12-49A1-4C27-85C5-9BCCB118E579}" type="pres">
      <dgm:prSet presAssocID="{97373850-11DE-44FC-AB8F-CDEA9C331480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BF21A-053E-49BF-B6C7-1E069E2DA8EF}" type="pres">
      <dgm:prSet presAssocID="{7B6C36E6-A933-4132-AA21-8A9B44B77398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799DF3B-A4A9-477F-B752-F780E5C892B1}" srcId="{BF0AD59F-8398-4322-82C8-781905B07824}" destId="{C047A408-156D-46A7-A5CE-F3BC4870F6C6}" srcOrd="3" destOrd="0" parTransId="{6DF564ED-74E2-4E4F-9E2A-22FF6DAA8B4E}" sibTransId="{222B45E9-5830-490D-902D-7E4EDD248296}"/>
    <dgm:cxn modelId="{53145042-5B13-43AE-94F9-0C601B290BA2}" type="presOf" srcId="{1276890C-39AF-4192-AFF9-51B889B95521}" destId="{194E1678-3D62-42F3-92D9-07D8431FE10C}" srcOrd="0" destOrd="0" presId="urn:microsoft.com/office/officeart/2005/8/layout/cycle1"/>
    <dgm:cxn modelId="{C2FCDB93-F943-4DAF-A201-7EB72A661CB3}" srcId="{BF0AD59F-8398-4322-82C8-781905B07824}" destId="{065A2903-0D7B-4363-88B7-89C2BC79EE0D}" srcOrd="4" destOrd="0" parTransId="{14707FB6-AA50-4C87-B5CA-3E4E37C9CD7D}" sibTransId="{1276890C-39AF-4192-AFF9-51B889B95521}"/>
    <dgm:cxn modelId="{C8A3FFE5-86FC-4C8F-BA26-EC180E295625}" type="presOf" srcId="{D0BCA645-7247-4923-A953-E7B9553A30CF}" destId="{F18FD9BC-6A7B-4EA8-97D6-131B02F6F263}" srcOrd="0" destOrd="0" presId="urn:microsoft.com/office/officeart/2005/8/layout/cycle1"/>
    <dgm:cxn modelId="{6C1047F3-4BDC-4E8F-950A-2291554720D6}" type="presOf" srcId="{7B6C36E6-A933-4132-AA21-8A9B44B77398}" destId="{769BF21A-053E-49BF-B6C7-1E069E2DA8EF}" srcOrd="0" destOrd="0" presId="urn:microsoft.com/office/officeart/2005/8/layout/cycle1"/>
    <dgm:cxn modelId="{FBCC50DF-09B9-478E-8C4D-9842ABD3E322}" type="presOf" srcId="{222B45E9-5830-490D-902D-7E4EDD248296}" destId="{F8C23F27-0E55-4DE4-82E6-BF5E10942BD1}" srcOrd="0" destOrd="0" presId="urn:microsoft.com/office/officeart/2005/8/layout/cycle1"/>
    <dgm:cxn modelId="{A1BD0A34-AF85-4689-94FE-74DE76830CF1}" type="presOf" srcId="{BF0AD59F-8398-4322-82C8-781905B07824}" destId="{B15947F5-8398-4BD5-A8E3-0C3838AF93DB}" srcOrd="0" destOrd="0" presId="urn:microsoft.com/office/officeart/2005/8/layout/cycle1"/>
    <dgm:cxn modelId="{C10E3132-1674-494D-861E-E5CBBB51C228}" srcId="{BF0AD59F-8398-4322-82C8-781905B07824}" destId="{43FE91F7-D7C0-4954-B7D3-B5E5E498143A}" srcOrd="1" destOrd="0" parTransId="{281A6E8C-B68B-46A1-B3D6-4A8A4D2418E7}" sibTransId="{E386A299-04E6-47BF-8DAC-659B9845F944}"/>
    <dgm:cxn modelId="{9519B46C-7E9E-40E1-BD69-919F9254AD27}" srcId="{BF0AD59F-8398-4322-82C8-781905B07824}" destId="{97373850-11DE-44FC-AB8F-CDEA9C331480}" srcOrd="5" destOrd="0" parTransId="{55FAD683-FF6A-466B-ACCA-D98E0B319119}" sibTransId="{7B6C36E6-A933-4132-AA21-8A9B44B77398}"/>
    <dgm:cxn modelId="{81B94AA6-2F10-477D-BF43-D08185C91B74}" type="presOf" srcId="{E386A299-04E6-47BF-8DAC-659B9845F944}" destId="{3BDACB7D-C771-4CCE-9C6C-90EF153BDDDB}" srcOrd="0" destOrd="0" presId="urn:microsoft.com/office/officeart/2005/8/layout/cycle1"/>
    <dgm:cxn modelId="{B0CF6DE3-7B72-4159-B874-792615840238}" srcId="{BF0AD59F-8398-4322-82C8-781905B07824}" destId="{758AAF22-73B1-4C79-AC74-AB588EF79116}" srcOrd="0" destOrd="0" parTransId="{411F8BD0-C162-4D6A-A066-A3785AF9F75C}" sibTransId="{D0BCA645-7247-4923-A953-E7B9553A30CF}"/>
    <dgm:cxn modelId="{C816030B-BD16-4056-A1F9-6927834E7A7E}" type="presOf" srcId="{97373850-11DE-44FC-AB8F-CDEA9C331480}" destId="{8197EE12-49A1-4C27-85C5-9BCCB118E579}" srcOrd="0" destOrd="0" presId="urn:microsoft.com/office/officeart/2005/8/layout/cycle1"/>
    <dgm:cxn modelId="{973DF469-4A07-4297-9D56-B21DC7B3398E}" type="presOf" srcId="{065A2903-0D7B-4363-88B7-89C2BC79EE0D}" destId="{395ADF89-A14D-4100-A0F9-3D9E39E3441B}" srcOrd="0" destOrd="0" presId="urn:microsoft.com/office/officeart/2005/8/layout/cycle1"/>
    <dgm:cxn modelId="{1AA8C9F0-E45B-4017-9719-08D9E3782B75}" srcId="{BF0AD59F-8398-4322-82C8-781905B07824}" destId="{DDB8C890-8232-40C1-B2E8-DD3F5A36E354}" srcOrd="2" destOrd="0" parTransId="{584CC6A1-2945-4DF7-B73F-33CEB84B9D61}" sibTransId="{ED1A0014-636F-4C0F-B429-7A72E2342D6B}"/>
    <dgm:cxn modelId="{50062AEB-8C1B-4225-9F55-324F108A6D5A}" type="presOf" srcId="{DDB8C890-8232-40C1-B2E8-DD3F5A36E354}" destId="{2AEB18AA-9F85-4977-B469-117A63F549BE}" srcOrd="0" destOrd="0" presId="urn:microsoft.com/office/officeart/2005/8/layout/cycle1"/>
    <dgm:cxn modelId="{889DDD79-4600-4C16-804D-5D2F9158F8FA}" type="presOf" srcId="{43FE91F7-D7C0-4954-B7D3-B5E5E498143A}" destId="{39410F05-4A3B-4DBF-96B4-07B435A82733}" srcOrd="0" destOrd="0" presId="urn:microsoft.com/office/officeart/2005/8/layout/cycle1"/>
    <dgm:cxn modelId="{5AF9535A-353F-4428-9895-37397F4A54F6}" type="presOf" srcId="{ED1A0014-636F-4C0F-B429-7A72E2342D6B}" destId="{9821838A-828F-4452-AFD0-5C057C2F1F6C}" srcOrd="0" destOrd="0" presId="urn:microsoft.com/office/officeart/2005/8/layout/cycle1"/>
    <dgm:cxn modelId="{556ACB1D-4461-4A52-B061-59FE7E832C8B}" type="presOf" srcId="{758AAF22-73B1-4C79-AC74-AB588EF79116}" destId="{4B4C4028-46F0-4ABA-9BF5-FD3C6DE590AC}" srcOrd="0" destOrd="0" presId="urn:microsoft.com/office/officeart/2005/8/layout/cycle1"/>
    <dgm:cxn modelId="{03F0C5B3-4988-4662-B7D0-0366B970186E}" type="presOf" srcId="{C047A408-156D-46A7-A5CE-F3BC4870F6C6}" destId="{B2646114-7997-4D20-A284-D1B49115519F}" srcOrd="0" destOrd="0" presId="urn:microsoft.com/office/officeart/2005/8/layout/cycle1"/>
    <dgm:cxn modelId="{B213B273-EAA8-43CB-A6DD-90EBAA3BD5A4}" type="presParOf" srcId="{B15947F5-8398-4BD5-A8E3-0C3838AF93DB}" destId="{F30E8CC0-E6AE-4C51-BABD-3F2A7390D7AE}" srcOrd="0" destOrd="0" presId="urn:microsoft.com/office/officeart/2005/8/layout/cycle1"/>
    <dgm:cxn modelId="{60BA5E83-F63B-44E9-8765-2515003F3939}" type="presParOf" srcId="{B15947F5-8398-4BD5-A8E3-0C3838AF93DB}" destId="{4B4C4028-46F0-4ABA-9BF5-FD3C6DE590AC}" srcOrd="1" destOrd="0" presId="urn:microsoft.com/office/officeart/2005/8/layout/cycle1"/>
    <dgm:cxn modelId="{43C453C3-D1DD-4E8E-B1BC-94FDC76B9388}" type="presParOf" srcId="{B15947F5-8398-4BD5-A8E3-0C3838AF93DB}" destId="{F18FD9BC-6A7B-4EA8-97D6-131B02F6F263}" srcOrd="2" destOrd="0" presId="urn:microsoft.com/office/officeart/2005/8/layout/cycle1"/>
    <dgm:cxn modelId="{C15CC35F-96F9-4C77-A764-A27E4D2449B4}" type="presParOf" srcId="{B15947F5-8398-4BD5-A8E3-0C3838AF93DB}" destId="{49F7B4B7-E0E1-46C9-A4D8-9E0A335BCB1E}" srcOrd="3" destOrd="0" presId="urn:microsoft.com/office/officeart/2005/8/layout/cycle1"/>
    <dgm:cxn modelId="{B406C0F4-50A1-476E-8F57-1CB984363789}" type="presParOf" srcId="{B15947F5-8398-4BD5-A8E3-0C3838AF93DB}" destId="{39410F05-4A3B-4DBF-96B4-07B435A82733}" srcOrd="4" destOrd="0" presId="urn:microsoft.com/office/officeart/2005/8/layout/cycle1"/>
    <dgm:cxn modelId="{1F571C25-1F75-4E2E-8056-68772B4EE517}" type="presParOf" srcId="{B15947F5-8398-4BD5-A8E3-0C3838AF93DB}" destId="{3BDACB7D-C771-4CCE-9C6C-90EF153BDDDB}" srcOrd="5" destOrd="0" presId="urn:microsoft.com/office/officeart/2005/8/layout/cycle1"/>
    <dgm:cxn modelId="{6D6B2F07-CDA3-448C-8F6D-E84CECE14AC7}" type="presParOf" srcId="{B15947F5-8398-4BD5-A8E3-0C3838AF93DB}" destId="{F78C5982-C2F3-457F-A570-A23920CFA466}" srcOrd="6" destOrd="0" presId="urn:microsoft.com/office/officeart/2005/8/layout/cycle1"/>
    <dgm:cxn modelId="{840D6190-6E84-4CE0-BF2F-34E30D02B038}" type="presParOf" srcId="{B15947F5-8398-4BD5-A8E3-0C3838AF93DB}" destId="{2AEB18AA-9F85-4977-B469-117A63F549BE}" srcOrd="7" destOrd="0" presId="urn:microsoft.com/office/officeart/2005/8/layout/cycle1"/>
    <dgm:cxn modelId="{D5F32ED9-7BCE-4432-965E-B09C1C7B5F5D}" type="presParOf" srcId="{B15947F5-8398-4BD5-A8E3-0C3838AF93DB}" destId="{9821838A-828F-4452-AFD0-5C057C2F1F6C}" srcOrd="8" destOrd="0" presId="urn:microsoft.com/office/officeart/2005/8/layout/cycle1"/>
    <dgm:cxn modelId="{3955F873-E2E6-45BC-B54F-F5CF88D354E8}" type="presParOf" srcId="{B15947F5-8398-4BD5-A8E3-0C3838AF93DB}" destId="{9948A398-5790-44C9-9CB8-922363F861A1}" srcOrd="9" destOrd="0" presId="urn:microsoft.com/office/officeart/2005/8/layout/cycle1"/>
    <dgm:cxn modelId="{E277ED34-DDEB-4EB5-BEEC-64BFBAE47109}" type="presParOf" srcId="{B15947F5-8398-4BD5-A8E3-0C3838AF93DB}" destId="{B2646114-7997-4D20-A284-D1B49115519F}" srcOrd="10" destOrd="0" presId="urn:microsoft.com/office/officeart/2005/8/layout/cycle1"/>
    <dgm:cxn modelId="{CA0F98C5-B90A-43B3-8F83-E4AAC5E3E289}" type="presParOf" srcId="{B15947F5-8398-4BD5-A8E3-0C3838AF93DB}" destId="{F8C23F27-0E55-4DE4-82E6-BF5E10942BD1}" srcOrd="11" destOrd="0" presId="urn:microsoft.com/office/officeart/2005/8/layout/cycle1"/>
    <dgm:cxn modelId="{C6014434-1702-4115-87A0-4BB4ED862310}" type="presParOf" srcId="{B15947F5-8398-4BD5-A8E3-0C3838AF93DB}" destId="{507A6464-A87F-4E97-AE52-8FE7DF6A4AF5}" srcOrd="12" destOrd="0" presId="urn:microsoft.com/office/officeart/2005/8/layout/cycle1"/>
    <dgm:cxn modelId="{F0126156-2348-4417-8BFA-1766FF9AA5B8}" type="presParOf" srcId="{B15947F5-8398-4BD5-A8E3-0C3838AF93DB}" destId="{395ADF89-A14D-4100-A0F9-3D9E39E3441B}" srcOrd="13" destOrd="0" presId="urn:microsoft.com/office/officeart/2005/8/layout/cycle1"/>
    <dgm:cxn modelId="{DDAF1343-D43F-4C6E-B477-151B7BA6B940}" type="presParOf" srcId="{B15947F5-8398-4BD5-A8E3-0C3838AF93DB}" destId="{194E1678-3D62-42F3-92D9-07D8431FE10C}" srcOrd="14" destOrd="0" presId="urn:microsoft.com/office/officeart/2005/8/layout/cycle1"/>
    <dgm:cxn modelId="{EFE12667-89B8-4FAC-AAE9-5B9FDB25DECD}" type="presParOf" srcId="{B15947F5-8398-4BD5-A8E3-0C3838AF93DB}" destId="{D523D209-6FDC-4FF8-AE91-6CD9CDF27202}" srcOrd="15" destOrd="0" presId="urn:microsoft.com/office/officeart/2005/8/layout/cycle1"/>
    <dgm:cxn modelId="{54A846A8-AD6B-4184-B5F0-79D1019A02C7}" type="presParOf" srcId="{B15947F5-8398-4BD5-A8E3-0C3838AF93DB}" destId="{8197EE12-49A1-4C27-85C5-9BCCB118E579}" srcOrd="16" destOrd="0" presId="urn:microsoft.com/office/officeart/2005/8/layout/cycle1"/>
    <dgm:cxn modelId="{85297A7F-0EAA-4222-B292-C384AC34246C}" type="presParOf" srcId="{B15947F5-8398-4BD5-A8E3-0C3838AF93DB}" destId="{769BF21A-053E-49BF-B6C7-1E069E2DA8EF}" srcOrd="17" destOrd="0" presId="urn:microsoft.com/office/officeart/2005/8/layout/cycle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2A09E-385F-4CE7-9A0F-02FFD273BCD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D9690A-4419-4C9B-8C87-82EA3D6AFAD1}">
      <dgm:prSet phldrT="[Text]" custT="1"/>
      <dgm:spPr/>
      <dgm:t>
        <a:bodyPr/>
        <a:lstStyle/>
        <a:p>
          <a:r>
            <a:rPr lang="fa-IR" sz="1400" dirty="0" smtClean="0">
              <a:cs typeface="B Titr" pitchFamily="2" charset="-78"/>
            </a:rPr>
            <a:t>انتخاب فرزند از طریق شناسنامه های طرح اکرام</a:t>
          </a:r>
          <a:endParaRPr lang="en-US" sz="1400" dirty="0">
            <a:cs typeface="B Titr" pitchFamily="2" charset="-78"/>
          </a:endParaRPr>
        </a:p>
      </dgm:t>
    </dgm:pt>
    <dgm:pt modelId="{BDB052A4-B027-4315-BAB0-27AAE8718730}" type="parTrans" cxnId="{BC7FA82D-41B9-4C5B-97B2-EA70B1A19AA0}">
      <dgm:prSet/>
      <dgm:spPr/>
      <dgm:t>
        <a:bodyPr/>
        <a:lstStyle/>
        <a:p>
          <a:endParaRPr lang="en-US" sz="3600">
            <a:cs typeface="B Titr" pitchFamily="2" charset="-78"/>
          </a:endParaRPr>
        </a:p>
      </dgm:t>
    </dgm:pt>
    <dgm:pt modelId="{F42EDA97-6140-4EBC-B9DC-7ED4C4EFAF0F}" type="sibTrans" cxnId="{BC7FA82D-41B9-4C5B-97B2-EA70B1A19AA0}">
      <dgm:prSet/>
      <dgm:spPr/>
      <dgm:t>
        <a:bodyPr/>
        <a:lstStyle/>
        <a:p>
          <a:endParaRPr lang="en-US" sz="3600">
            <a:cs typeface="B Titr" pitchFamily="2" charset="-78"/>
          </a:endParaRPr>
        </a:p>
      </dgm:t>
    </dgm:pt>
    <dgm:pt modelId="{1EB299EF-3A92-45E8-B6D2-BEE0387A323C}">
      <dgm:prSet phldrT="[Text]" custT="1"/>
      <dgm:spPr/>
      <dgm:t>
        <a:bodyPr/>
        <a:lstStyle/>
        <a:p>
          <a:r>
            <a:rPr lang="fa-IR" sz="1400" dirty="0" smtClean="0">
              <a:cs typeface="B Titr" pitchFamily="2" charset="-78"/>
            </a:rPr>
            <a:t>تکمیل </a:t>
          </a:r>
          <a:r>
            <a:rPr lang="fa-IR" sz="1400" smtClean="0">
              <a:cs typeface="B Titr" pitchFamily="2" charset="-78"/>
            </a:rPr>
            <a:t>فرم اعلام همکاری </a:t>
          </a:r>
          <a:endParaRPr lang="en-US" sz="1400" dirty="0">
            <a:cs typeface="B Titr" pitchFamily="2" charset="-78"/>
          </a:endParaRPr>
        </a:p>
      </dgm:t>
    </dgm:pt>
    <dgm:pt modelId="{4BF41B1D-9B35-47F6-993B-60A3F9DA2000}" type="parTrans" cxnId="{DB4771CA-3103-4A29-BE15-C5A9C9592068}">
      <dgm:prSet/>
      <dgm:spPr/>
      <dgm:t>
        <a:bodyPr/>
        <a:lstStyle/>
        <a:p>
          <a:endParaRPr lang="en-US" sz="3600">
            <a:cs typeface="B Titr" pitchFamily="2" charset="-78"/>
          </a:endParaRPr>
        </a:p>
      </dgm:t>
    </dgm:pt>
    <dgm:pt modelId="{6D5E4C74-C014-4C6F-8756-30A5DB293769}" type="sibTrans" cxnId="{DB4771CA-3103-4A29-BE15-C5A9C9592068}">
      <dgm:prSet/>
      <dgm:spPr/>
      <dgm:t>
        <a:bodyPr/>
        <a:lstStyle/>
        <a:p>
          <a:endParaRPr lang="en-US" sz="3600">
            <a:cs typeface="B Titr" pitchFamily="2" charset="-78"/>
          </a:endParaRPr>
        </a:p>
      </dgm:t>
    </dgm:pt>
    <dgm:pt modelId="{686AB27C-F79C-467A-BBCF-0873988ABC1E}">
      <dgm:prSet phldrT="[Text]" custT="1"/>
      <dgm:spPr/>
      <dgm:t>
        <a:bodyPr/>
        <a:lstStyle/>
        <a:p>
          <a:r>
            <a:rPr lang="fa-IR" sz="1400" dirty="0" smtClean="0">
              <a:cs typeface="B Titr" pitchFamily="2" charset="-78"/>
            </a:rPr>
            <a:t>تکمیل فرم کسراز حقوق </a:t>
          </a:r>
          <a:endParaRPr lang="en-US" sz="1400" dirty="0">
            <a:cs typeface="B Titr" pitchFamily="2" charset="-78"/>
          </a:endParaRPr>
        </a:p>
      </dgm:t>
    </dgm:pt>
    <dgm:pt modelId="{6107CE1B-BFEF-4886-AD4A-42360E5DB7EE}" type="parTrans" cxnId="{28C3920D-B2B2-46DF-9386-7AE3FC3AE645}">
      <dgm:prSet/>
      <dgm:spPr/>
      <dgm:t>
        <a:bodyPr/>
        <a:lstStyle/>
        <a:p>
          <a:endParaRPr lang="en-US" sz="3600">
            <a:cs typeface="B Titr" pitchFamily="2" charset="-78"/>
          </a:endParaRPr>
        </a:p>
      </dgm:t>
    </dgm:pt>
    <dgm:pt modelId="{1AC91B8D-60D2-4C85-8017-E187D3F55A05}" type="sibTrans" cxnId="{28C3920D-B2B2-46DF-9386-7AE3FC3AE645}">
      <dgm:prSet/>
      <dgm:spPr/>
      <dgm:t>
        <a:bodyPr/>
        <a:lstStyle/>
        <a:p>
          <a:endParaRPr lang="en-US" sz="3600">
            <a:cs typeface="B Titr" pitchFamily="2" charset="-78"/>
          </a:endParaRPr>
        </a:p>
      </dgm:t>
    </dgm:pt>
    <dgm:pt modelId="{E3E9CFED-400D-4C2B-919C-91879ED33923}" type="pres">
      <dgm:prSet presAssocID="{73D2A09E-385F-4CE7-9A0F-02FFD273BCD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F085BD0-D3E4-4000-A190-FD19AA627DB9}" type="pres">
      <dgm:prSet presAssocID="{22D9690A-4419-4C9B-8C87-82EA3D6AFAD1}" presName="Accent1" presStyleCnt="0"/>
      <dgm:spPr/>
    </dgm:pt>
    <dgm:pt modelId="{A45523E8-AAE1-4AF3-AA4D-8E568C5A8280}" type="pres">
      <dgm:prSet presAssocID="{22D9690A-4419-4C9B-8C87-82EA3D6AFAD1}" presName="Accent" presStyleLbl="node1" presStyleIdx="0" presStyleCnt="3"/>
      <dgm:spPr/>
    </dgm:pt>
    <dgm:pt modelId="{820514B4-996D-4BFB-A4ED-ED37F458AA8C}" type="pres">
      <dgm:prSet presAssocID="{22D9690A-4419-4C9B-8C87-82EA3D6AFA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FFC02-9C68-4760-A299-8FED6594F3CB}" type="pres">
      <dgm:prSet presAssocID="{1EB299EF-3A92-45E8-B6D2-BEE0387A323C}" presName="Accent2" presStyleCnt="0"/>
      <dgm:spPr/>
    </dgm:pt>
    <dgm:pt modelId="{C8666503-9754-485D-8FA3-074497006371}" type="pres">
      <dgm:prSet presAssocID="{1EB299EF-3A92-45E8-B6D2-BEE0387A323C}" presName="Accent" presStyleLbl="node1" presStyleIdx="1" presStyleCnt="3"/>
      <dgm:spPr/>
    </dgm:pt>
    <dgm:pt modelId="{46630068-2232-4BB0-A0A6-03EBA98EBE47}" type="pres">
      <dgm:prSet presAssocID="{1EB299EF-3A92-45E8-B6D2-BEE0387A323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48485-D6D1-4D46-A51E-58BEA86A7E5C}" type="pres">
      <dgm:prSet presAssocID="{686AB27C-F79C-467A-BBCF-0873988ABC1E}" presName="Accent3" presStyleCnt="0"/>
      <dgm:spPr/>
    </dgm:pt>
    <dgm:pt modelId="{331CAFBC-43AF-4E75-9853-636BC4642A86}" type="pres">
      <dgm:prSet presAssocID="{686AB27C-F79C-467A-BBCF-0873988ABC1E}" presName="Accent" presStyleLbl="node1" presStyleIdx="2" presStyleCnt="3"/>
      <dgm:spPr/>
    </dgm:pt>
    <dgm:pt modelId="{98E5C179-FE7D-4D59-BB30-3B70D96BED16}" type="pres">
      <dgm:prSet presAssocID="{686AB27C-F79C-467A-BBCF-0873988ABC1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D49C3-94F9-4BC6-A932-1770024E2DCC}" type="presOf" srcId="{22D9690A-4419-4C9B-8C87-82EA3D6AFAD1}" destId="{820514B4-996D-4BFB-A4ED-ED37F458AA8C}" srcOrd="0" destOrd="0" presId="urn:microsoft.com/office/officeart/2009/layout/CircleArrowProcess"/>
    <dgm:cxn modelId="{BC7FA82D-41B9-4C5B-97B2-EA70B1A19AA0}" srcId="{73D2A09E-385F-4CE7-9A0F-02FFD273BCDA}" destId="{22D9690A-4419-4C9B-8C87-82EA3D6AFAD1}" srcOrd="0" destOrd="0" parTransId="{BDB052A4-B027-4315-BAB0-27AAE8718730}" sibTransId="{F42EDA97-6140-4EBC-B9DC-7ED4C4EFAF0F}"/>
    <dgm:cxn modelId="{8CD03C6D-E572-4EF1-BEE7-B1BBBA60C5ED}" type="presOf" srcId="{1EB299EF-3A92-45E8-B6D2-BEE0387A323C}" destId="{46630068-2232-4BB0-A0A6-03EBA98EBE47}" srcOrd="0" destOrd="0" presId="urn:microsoft.com/office/officeart/2009/layout/CircleArrowProcess"/>
    <dgm:cxn modelId="{DB4771CA-3103-4A29-BE15-C5A9C9592068}" srcId="{73D2A09E-385F-4CE7-9A0F-02FFD273BCDA}" destId="{1EB299EF-3A92-45E8-B6D2-BEE0387A323C}" srcOrd="1" destOrd="0" parTransId="{4BF41B1D-9B35-47F6-993B-60A3F9DA2000}" sibTransId="{6D5E4C74-C014-4C6F-8756-30A5DB293769}"/>
    <dgm:cxn modelId="{48A2AE41-A7F4-49E6-BE58-B5D142CDF551}" type="presOf" srcId="{73D2A09E-385F-4CE7-9A0F-02FFD273BCDA}" destId="{E3E9CFED-400D-4C2B-919C-91879ED33923}" srcOrd="0" destOrd="0" presId="urn:microsoft.com/office/officeart/2009/layout/CircleArrowProcess"/>
    <dgm:cxn modelId="{28C3920D-B2B2-46DF-9386-7AE3FC3AE645}" srcId="{73D2A09E-385F-4CE7-9A0F-02FFD273BCDA}" destId="{686AB27C-F79C-467A-BBCF-0873988ABC1E}" srcOrd="2" destOrd="0" parTransId="{6107CE1B-BFEF-4886-AD4A-42360E5DB7EE}" sibTransId="{1AC91B8D-60D2-4C85-8017-E187D3F55A05}"/>
    <dgm:cxn modelId="{1CD494CB-8BB8-40E8-A993-4A186C1BCB69}" type="presOf" srcId="{686AB27C-F79C-467A-BBCF-0873988ABC1E}" destId="{98E5C179-FE7D-4D59-BB30-3B70D96BED16}" srcOrd="0" destOrd="0" presId="urn:microsoft.com/office/officeart/2009/layout/CircleArrowProcess"/>
    <dgm:cxn modelId="{8A1D2589-12D5-4BF2-B4AC-146E4D0AA623}" type="presParOf" srcId="{E3E9CFED-400D-4C2B-919C-91879ED33923}" destId="{1F085BD0-D3E4-4000-A190-FD19AA627DB9}" srcOrd="0" destOrd="0" presId="urn:microsoft.com/office/officeart/2009/layout/CircleArrowProcess"/>
    <dgm:cxn modelId="{F71BC6EF-D2DE-40DC-9A08-730E6DC6A8E3}" type="presParOf" srcId="{1F085BD0-D3E4-4000-A190-FD19AA627DB9}" destId="{A45523E8-AAE1-4AF3-AA4D-8E568C5A8280}" srcOrd="0" destOrd="0" presId="urn:microsoft.com/office/officeart/2009/layout/CircleArrowProcess"/>
    <dgm:cxn modelId="{B0715D6A-2868-46B4-936F-86A9EC586705}" type="presParOf" srcId="{E3E9CFED-400D-4C2B-919C-91879ED33923}" destId="{820514B4-996D-4BFB-A4ED-ED37F458AA8C}" srcOrd="1" destOrd="0" presId="urn:microsoft.com/office/officeart/2009/layout/CircleArrowProcess"/>
    <dgm:cxn modelId="{79451E58-8C9F-4DBF-894F-9C6CD1264F38}" type="presParOf" srcId="{E3E9CFED-400D-4C2B-919C-91879ED33923}" destId="{C5FFFC02-9C68-4760-A299-8FED6594F3CB}" srcOrd="2" destOrd="0" presId="urn:microsoft.com/office/officeart/2009/layout/CircleArrowProcess"/>
    <dgm:cxn modelId="{1EA8BAF9-70A3-4706-B704-6008488E8EAF}" type="presParOf" srcId="{C5FFFC02-9C68-4760-A299-8FED6594F3CB}" destId="{C8666503-9754-485D-8FA3-074497006371}" srcOrd="0" destOrd="0" presId="urn:microsoft.com/office/officeart/2009/layout/CircleArrowProcess"/>
    <dgm:cxn modelId="{50F750B0-A4C9-452A-805F-220B63D433EE}" type="presParOf" srcId="{E3E9CFED-400D-4C2B-919C-91879ED33923}" destId="{46630068-2232-4BB0-A0A6-03EBA98EBE47}" srcOrd="3" destOrd="0" presId="urn:microsoft.com/office/officeart/2009/layout/CircleArrowProcess"/>
    <dgm:cxn modelId="{DC8BF1A8-B45B-4E00-B9F0-CFC62E2F2379}" type="presParOf" srcId="{E3E9CFED-400D-4C2B-919C-91879ED33923}" destId="{31E48485-D6D1-4D46-A51E-58BEA86A7E5C}" srcOrd="4" destOrd="0" presId="urn:microsoft.com/office/officeart/2009/layout/CircleArrowProcess"/>
    <dgm:cxn modelId="{B090AFEF-91C1-4B9A-BB38-021B0418CA5A}" type="presParOf" srcId="{31E48485-D6D1-4D46-A51E-58BEA86A7E5C}" destId="{331CAFBC-43AF-4E75-9853-636BC4642A86}" srcOrd="0" destOrd="0" presId="urn:microsoft.com/office/officeart/2009/layout/CircleArrowProcess"/>
    <dgm:cxn modelId="{E3841E5F-C983-4B4D-B67E-E2DEE83D5E2B}" type="presParOf" srcId="{E3E9CFED-400D-4C2B-919C-91879ED33923}" destId="{98E5C179-FE7D-4D59-BB30-3B70D96BED1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FB6ED-C9A1-4BCD-96F4-6EC07701F31E}">
      <dsp:nvSpPr>
        <dsp:cNvPr id="0" name=""/>
        <dsp:cNvSpPr/>
      </dsp:nvSpPr>
      <dsp:spPr>
        <a:xfrm>
          <a:off x="4936980" y="1887947"/>
          <a:ext cx="3590624" cy="396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67"/>
              </a:lnTo>
              <a:lnTo>
                <a:pt x="3590624" y="283767"/>
              </a:lnTo>
              <a:lnTo>
                <a:pt x="3590624" y="396625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59760-F50A-48EA-B4AA-36F3F8FAA4CD}">
      <dsp:nvSpPr>
        <dsp:cNvPr id="0" name=""/>
        <dsp:cNvSpPr/>
      </dsp:nvSpPr>
      <dsp:spPr>
        <a:xfrm>
          <a:off x="5541588" y="3058175"/>
          <a:ext cx="1171369" cy="35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98"/>
              </a:lnTo>
              <a:lnTo>
                <a:pt x="1171369" y="241498"/>
              </a:lnTo>
              <a:lnTo>
                <a:pt x="1171369" y="35435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3294E-D33E-41B7-B135-24A0CDC58DB3}">
      <dsp:nvSpPr>
        <dsp:cNvPr id="0" name=""/>
        <dsp:cNvSpPr/>
      </dsp:nvSpPr>
      <dsp:spPr>
        <a:xfrm>
          <a:off x="4590808" y="3058175"/>
          <a:ext cx="950779" cy="363755"/>
        </a:xfrm>
        <a:custGeom>
          <a:avLst/>
          <a:gdLst/>
          <a:ahLst/>
          <a:cxnLst/>
          <a:rect l="0" t="0" r="0" b="0"/>
          <a:pathLst>
            <a:path>
              <a:moveTo>
                <a:pt x="950779" y="0"/>
              </a:moveTo>
              <a:lnTo>
                <a:pt x="950779" y="250897"/>
              </a:lnTo>
              <a:lnTo>
                <a:pt x="0" y="250897"/>
              </a:lnTo>
              <a:lnTo>
                <a:pt x="0" y="36375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6BDD8-7085-4E64-9D72-C74D417195D8}">
      <dsp:nvSpPr>
        <dsp:cNvPr id="0" name=""/>
        <dsp:cNvSpPr/>
      </dsp:nvSpPr>
      <dsp:spPr>
        <a:xfrm>
          <a:off x="4936980" y="1887947"/>
          <a:ext cx="604608" cy="396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75"/>
              </a:lnTo>
              <a:lnTo>
                <a:pt x="604608" y="283775"/>
              </a:lnTo>
              <a:lnTo>
                <a:pt x="604608" y="396633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937BA-9099-4AA7-B45A-5CFC3BC4E126}">
      <dsp:nvSpPr>
        <dsp:cNvPr id="0" name=""/>
        <dsp:cNvSpPr/>
      </dsp:nvSpPr>
      <dsp:spPr>
        <a:xfrm>
          <a:off x="1584562" y="3058167"/>
          <a:ext cx="977288" cy="35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52"/>
              </a:lnTo>
              <a:lnTo>
                <a:pt x="977288" y="241452"/>
              </a:lnTo>
              <a:lnTo>
                <a:pt x="977288" y="35431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2FCF9-3F7A-4C69-8CC3-82A85A37E6FB}">
      <dsp:nvSpPr>
        <dsp:cNvPr id="0" name=""/>
        <dsp:cNvSpPr/>
      </dsp:nvSpPr>
      <dsp:spPr>
        <a:xfrm>
          <a:off x="744074" y="3058167"/>
          <a:ext cx="840487" cy="354310"/>
        </a:xfrm>
        <a:custGeom>
          <a:avLst/>
          <a:gdLst/>
          <a:ahLst/>
          <a:cxnLst/>
          <a:rect l="0" t="0" r="0" b="0"/>
          <a:pathLst>
            <a:path>
              <a:moveTo>
                <a:pt x="840487" y="0"/>
              </a:moveTo>
              <a:lnTo>
                <a:pt x="840487" y="241452"/>
              </a:lnTo>
              <a:lnTo>
                <a:pt x="0" y="241452"/>
              </a:lnTo>
              <a:lnTo>
                <a:pt x="0" y="35431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32C03-EBA0-4B78-B923-D10E2F0BE50A}">
      <dsp:nvSpPr>
        <dsp:cNvPr id="0" name=""/>
        <dsp:cNvSpPr/>
      </dsp:nvSpPr>
      <dsp:spPr>
        <a:xfrm>
          <a:off x="1584562" y="1887947"/>
          <a:ext cx="3352418" cy="396625"/>
        </a:xfrm>
        <a:custGeom>
          <a:avLst/>
          <a:gdLst/>
          <a:ahLst/>
          <a:cxnLst/>
          <a:rect l="0" t="0" r="0" b="0"/>
          <a:pathLst>
            <a:path>
              <a:moveTo>
                <a:pt x="3352418" y="0"/>
              </a:moveTo>
              <a:lnTo>
                <a:pt x="3352418" y="283767"/>
              </a:lnTo>
              <a:lnTo>
                <a:pt x="0" y="283767"/>
              </a:lnTo>
              <a:lnTo>
                <a:pt x="0" y="396625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260AA-EFA3-48B3-9BFD-05EB9987D8EC}">
      <dsp:nvSpPr>
        <dsp:cNvPr id="0" name=""/>
        <dsp:cNvSpPr/>
      </dsp:nvSpPr>
      <dsp:spPr>
        <a:xfrm>
          <a:off x="3076625" y="1114352"/>
          <a:ext cx="3720709" cy="77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0B95F7-B0D5-4257-8D2B-80D2AFC48F00}">
      <dsp:nvSpPr>
        <dsp:cNvPr id="0" name=""/>
        <dsp:cNvSpPr/>
      </dsp:nvSpPr>
      <dsp:spPr>
        <a:xfrm>
          <a:off x="3211987" y="1242946"/>
          <a:ext cx="3720709" cy="77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cs typeface="B Titr" pitchFamily="2" charset="-78"/>
            </a:rPr>
            <a:t>طرح هر کارمند ، </a:t>
          </a:r>
          <a:r>
            <a:rPr lang="fa-IR" sz="2000" kern="1200" dirty="0" smtClean="0">
              <a:cs typeface="B Titr" pitchFamily="2" charset="-78"/>
            </a:rPr>
            <a:t>یک </a:t>
          </a:r>
          <a:r>
            <a:rPr lang="fa-IR" sz="2000" kern="1200" dirty="0">
              <a:cs typeface="B Titr" pitchFamily="2" charset="-78"/>
            </a:rPr>
            <a:t>حامی</a:t>
          </a:r>
          <a:endParaRPr lang="en-US" sz="2000" kern="1200" dirty="0">
            <a:cs typeface="B Titr" pitchFamily="2" charset="-78"/>
          </a:endParaRPr>
        </a:p>
      </dsp:txBody>
      <dsp:txXfrm>
        <a:off x="3211987" y="1242946"/>
        <a:ext cx="3720709" cy="773594"/>
      </dsp:txXfrm>
    </dsp:sp>
    <dsp:sp modelId="{369982DD-F59B-43C8-B386-B31EB22B80CD}">
      <dsp:nvSpPr>
        <dsp:cNvPr id="0" name=""/>
        <dsp:cNvSpPr/>
      </dsp:nvSpPr>
      <dsp:spPr>
        <a:xfrm>
          <a:off x="511629" y="2284573"/>
          <a:ext cx="2145865" cy="77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2EE588-DDA6-46EE-B49E-4A5F399FD137}">
      <dsp:nvSpPr>
        <dsp:cNvPr id="0" name=""/>
        <dsp:cNvSpPr/>
      </dsp:nvSpPr>
      <dsp:spPr>
        <a:xfrm>
          <a:off x="646991" y="2413167"/>
          <a:ext cx="2145865" cy="77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cs typeface="B Titr" pitchFamily="2" charset="-78"/>
            </a:rPr>
            <a:t>مدل حامی حقیقی </a:t>
          </a:r>
          <a:endParaRPr lang="en-US" sz="1800" kern="1200">
            <a:cs typeface="B Titr" pitchFamily="2" charset="-78"/>
          </a:endParaRPr>
        </a:p>
      </dsp:txBody>
      <dsp:txXfrm>
        <a:off x="646991" y="2413167"/>
        <a:ext cx="2145865" cy="773594"/>
      </dsp:txXfrm>
    </dsp:sp>
    <dsp:sp modelId="{B0271409-53D4-4C22-BE05-56146E60B126}">
      <dsp:nvSpPr>
        <dsp:cNvPr id="0" name=""/>
        <dsp:cNvSpPr/>
      </dsp:nvSpPr>
      <dsp:spPr>
        <a:xfrm>
          <a:off x="-135362" y="3412478"/>
          <a:ext cx="1758873" cy="703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715B12-1BC3-419E-9AD1-C36F495F153A}">
      <dsp:nvSpPr>
        <dsp:cNvPr id="0" name=""/>
        <dsp:cNvSpPr/>
      </dsp:nvSpPr>
      <dsp:spPr>
        <a:xfrm>
          <a:off x="0" y="3541072"/>
          <a:ext cx="1758873" cy="703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>
              <a:cs typeface="B Titr" pitchFamily="2" charset="-78"/>
            </a:rPr>
            <a:t>سایت اکرام</a:t>
          </a:r>
          <a:endParaRPr lang="en-US" sz="1800" kern="1200">
            <a:cs typeface="B Titr" pitchFamily="2" charset="-78"/>
          </a:endParaRPr>
        </a:p>
      </dsp:txBody>
      <dsp:txXfrm>
        <a:off x="0" y="3541072"/>
        <a:ext cx="1758873" cy="703266"/>
      </dsp:txXfrm>
    </dsp:sp>
    <dsp:sp modelId="{D3A27DF9-53DD-4503-98BF-64671CA2FDFA}">
      <dsp:nvSpPr>
        <dsp:cNvPr id="0" name=""/>
        <dsp:cNvSpPr/>
      </dsp:nvSpPr>
      <dsp:spPr>
        <a:xfrm>
          <a:off x="1806341" y="3412478"/>
          <a:ext cx="1511018" cy="77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870495-9172-411A-B46E-BB82195C4345}">
      <dsp:nvSpPr>
        <dsp:cNvPr id="0" name=""/>
        <dsp:cNvSpPr/>
      </dsp:nvSpPr>
      <dsp:spPr>
        <a:xfrm>
          <a:off x="1941703" y="3541072"/>
          <a:ext cx="1511018" cy="77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>
              <a:cs typeface="B Titr" pitchFamily="2" charset="-78"/>
            </a:rPr>
            <a:t>حضوری و </a:t>
          </a:r>
          <a:endParaRPr lang="fa-IR" sz="1600" kern="1200" dirty="0" smtClean="0">
            <a:cs typeface="B Titr" pitchFamily="2" charset="-7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چهره </a:t>
          </a:r>
          <a:r>
            <a:rPr lang="fa-IR" sz="1600" kern="1200" dirty="0">
              <a:cs typeface="B Titr" pitchFamily="2" charset="-78"/>
            </a:rPr>
            <a:t>به چهره </a:t>
          </a:r>
          <a:endParaRPr lang="en-US" sz="1600" kern="1200" dirty="0">
            <a:cs typeface="B Titr" pitchFamily="2" charset="-78"/>
          </a:endParaRPr>
        </a:p>
      </dsp:txBody>
      <dsp:txXfrm>
        <a:off x="1941703" y="3541072"/>
        <a:ext cx="1511018" cy="773594"/>
      </dsp:txXfrm>
    </dsp:sp>
    <dsp:sp modelId="{44CE7AC4-D6D2-43B5-9B34-245A935D3CAB}">
      <dsp:nvSpPr>
        <dsp:cNvPr id="0" name=""/>
        <dsp:cNvSpPr/>
      </dsp:nvSpPr>
      <dsp:spPr>
        <a:xfrm>
          <a:off x="4335731" y="2284581"/>
          <a:ext cx="2411714" cy="77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793CC3-65A5-4FD4-BB79-867659E4EBD9}">
      <dsp:nvSpPr>
        <dsp:cNvPr id="0" name=""/>
        <dsp:cNvSpPr/>
      </dsp:nvSpPr>
      <dsp:spPr>
        <a:xfrm>
          <a:off x="4471093" y="2413175"/>
          <a:ext cx="2411714" cy="77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itchFamily="2" charset="-78"/>
            </a:rPr>
            <a:t>مدل کسر از حقوق </a:t>
          </a:r>
          <a:endParaRPr lang="en-US" sz="1800" kern="1200" dirty="0">
            <a:cs typeface="B Titr" pitchFamily="2" charset="-78"/>
          </a:endParaRPr>
        </a:p>
      </dsp:txBody>
      <dsp:txXfrm>
        <a:off x="4471093" y="2413175"/>
        <a:ext cx="2411714" cy="773594"/>
      </dsp:txXfrm>
    </dsp:sp>
    <dsp:sp modelId="{5748B8A2-67CA-4824-9AFF-26E9CE7A1709}">
      <dsp:nvSpPr>
        <dsp:cNvPr id="0" name=""/>
        <dsp:cNvSpPr/>
      </dsp:nvSpPr>
      <dsp:spPr>
        <a:xfrm>
          <a:off x="3616311" y="3421931"/>
          <a:ext cx="1948995" cy="77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EF634F-B911-44B3-A1CA-9527BE8D4804}">
      <dsp:nvSpPr>
        <dsp:cNvPr id="0" name=""/>
        <dsp:cNvSpPr/>
      </dsp:nvSpPr>
      <dsp:spPr>
        <a:xfrm>
          <a:off x="3751673" y="3550525"/>
          <a:ext cx="1948995" cy="77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>
              <a:cs typeface="B Titr" pitchFamily="2" charset="-78"/>
            </a:rPr>
            <a:t>پرداخت متفاوت مساعدت ها به فرزندان</a:t>
          </a:r>
          <a:endParaRPr lang="en-US" sz="1100" kern="1200">
            <a:cs typeface="B Titr" pitchFamily="2" charset="-78"/>
          </a:endParaRPr>
        </a:p>
      </dsp:txBody>
      <dsp:txXfrm>
        <a:off x="3751673" y="3550525"/>
        <a:ext cx="1948995" cy="773594"/>
      </dsp:txXfrm>
    </dsp:sp>
    <dsp:sp modelId="{870BD9F7-34B7-4119-8D95-8CEC47767439}">
      <dsp:nvSpPr>
        <dsp:cNvPr id="0" name=""/>
        <dsp:cNvSpPr/>
      </dsp:nvSpPr>
      <dsp:spPr>
        <a:xfrm>
          <a:off x="5760839" y="3412532"/>
          <a:ext cx="1904236" cy="773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738A6B-46B9-4DDC-9374-2F1551D5768C}">
      <dsp:nvSpPr>
        <dsp:cNvPr id="0" name=""/>
        <dsp:cNvSpPr/>
      </dsp:nvSpPr>
      <dsp:spPr>
        <a:xfrm>
          <a:off x="5896201" y="3541126"/>
          <a:ext cx="1904236" cy="77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>
              <a:cs typeface="B Titr" pitchFamily="2" charset="-78"/>
            </a:rPr>
            <a:t>پرداخت یکسان مساعدت ها به فرزندان</a:t>
          </a:r>
          <a:endParaRPr lang="en-US" sz="1100" kern="1200">
            <a:cs typeface="B Titr" pitchFamily="2" charset="-78"/>
          </a:endParaRPr>
        </a:p>
      </dsp:txBody>
      <dsp:txXfrm>
        <a:off x="5896201" y="3541126"/>
        <a:ext cx="1904236" cy="773594"/>
      </dsp:txXfrm>
    </dsp:sp>
    <dsp:sp modelId="{DEE0B2B9-E744-41E1-8206-CDEB77146B1C}">
      <dsp:nvSpPr>
        <dsp:cNvPr id="0" name=""/>
        <dsp:cNvSpPr/>
      </dsp:nvSpPr>
      <dsp:spPr>
        <a:xfrm>
          <a:off x="7286588" y="2284573"/>
          <a:ext cx="2482032" cy="905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D6B04B-2AE3-4441-A656-93FF7DC8FFE0}">
      <dsp:nvSpPr>
        <dsp:cNvPr id="0" name=""/>
        <dsp:cNvSpPr/>
      </dsp:nvSpPr>
      <dsp:spPr>
        <a:xfrm>
          <a:off x="7421950" y="2413167"/>
          <a:ext cx="2482032" cy="90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>
              <a:cs typeface="B Titr" pitchFamily="2" charset="-78"/>
            </a:rPr>
            <a:t>مدل حامی حقوقی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>
              <a:cs typeface="B Titr" pitchFamily="2" charset="-78"/>
            </a:rPr>
            <a:t>(</a:t>
          </a:r>
          <a:r>
            <a:rPr lang="fa-IR" sz="1050" kern="1200">
              <a:cs typeface="B Titr" pitchFamily="2" charset="-78"/>
            </a:rPr>
            <a:t>مسئولیت های اجتماعی سازمان)</a:t>
          </a:r>
          <a:endParaRPr lang="en-US" sz="1050" kern="1200">
            <a:cs typeface="B Titr" pitchFamily="2" charset="-78"/>
          </a:endParaRPr>
        </a:p>
      </dsp:txBody>
      <dsp:txXfrm>
        <a:off x="7421950" y="2413167"/>
        <a:ext cx="2482032" cy="905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4C4028-46F0-4ABA-9BF5-FD3C6DE590AC}">
      <dsp:nvSpPr>
        <dsp:cNvPr id="0" name=""/>
        <dsp:cNvSpPr/>
      </dsp:nvSpPr>
      <dsp:spPr>
        <a:xfrm>
          <a:off x="5589938" y="15806"/>
          <a:ext cx="1326153" cy="132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Low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cs typeface="B Titr" pitchFamily="2" charset="-78"/>
            </a:rPr>
            <a:t>3- پیش‌بینی اقلام تبلیغاتی از قبیل بروشور، بنر، استند </a:t>
          </a:r>
          <a:endParaRPr lang="en-US" sz="1000" kern="1200" dirty="0">
            <a:cs typeface="B Titr" pitchFamily="2" charset="-78"/>
          </a:endParaRPr>
        </a:p>
      </dsp:txBody>
      <dsp:txXfrm>
        <a:off x="5589938" y="15806"/>
        <a:ext cx="1326153" cy="1326153"/>
      </dsp:txXfrm>
    </dsp:sp>
    <dsp:sp modelId="{F18FD9BC-6A7B-4EA8-97D6-131B02F6F263}">
      <dsp:nvSpPr>
        <dsp:cNvPr id="0" name=""/>
        <dsp:cNvSpPr/>
      </dsp:nvSpPr>
      <dsp:spPr>
        <a:xfrm>
          <a:off x="1533481" y="2223"/>
          <a:ext cx="6479478" cy="6479478"/>
        </a:xfrm>
        <a:prstGeom prst="circularArrow">
          <a:avLst>
            <a:gd name="adj1" fmla="val 3991"/>
            <a:gd name="adj2" fmla="val 250372"/>
            <a:gd name="adj3" fmla="val 20572830"/>
            <a:gd name="adj4" fmla="val 18983360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10F05-4A3B-4DBF-96B4-07B435A82733}">
      <dsp:nvSpPr>
        <dsp:cNvPr id="0" name=""/>
        <dsp:cNvSpPr/>
      </dsp:nvSpPr>
      <dsp:spPr>
        <a:xfrm>
          <a:off x="7069733" y="2578886"/>
          <a:ext cx="1326153" cy="132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Low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cs typeface="B Titr" pitchFamily="2" charset="-78"/>
            </a:rPr>
            <a:t>4- ارائه شناسنامه مشمولین طرح اکرام توسط نماینده امداد و ثبت نام  کارمندان متقاضی از طریق تکمیل فرم اعلام همکاری</a:t>
          </a:r>
          <a:endParaRPr lang="en-US" sz="1000" kern="1200" dirty="0">
            <a:cs typeface="B Titr" pitchFamily="2" charset="-78"/>
          </a:endParaRPr>
        </a:p>
      </dsp:txBody>
      <dsp:txXfrm>
        <a:off x="7069733" y="2578886"/>
        <a:ext cx="1326153" cy="1326153"/>
      </dsp:txXfrm>
    </dsp:sp>
    <dsp:sp modelId="{3BDACB7D-C771-4CCE-9C6C-90EF153BDDDB}">
      <dsp:nvSpPr>
        <dsp:cNvPr id="0" name=""/>
        <dsp:cNvSpPr/>
      </dsp:nvSpPr>
      <dsp:spPr>
        <a:xfrm>
          <a:off x="1533481" y="2223"/>
          <a:ext cx="6479478" cy="6479478"/>
        </a:xfrm>
        <a:prstGeom prst="circularArrow">
          <a:avLst>
            <a:gd name="adj1" fmla="val 3991"/>
            <a:gd name="adj2" fmla="val 250372"/>
            <a:gd name="adj3" fmla="val 2366268"/>
            <a:gd name="adj4" fmla="val 776798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EB18AA-9F85-4977-B469-117A63F549BE}">
      <dsp:nvSpPr>
        <dsp:cNvPr id="0" name=""/>
        <dsp:cNvSpPr/>
      </dsp:nvSpPr>
      <dsp:spPr>
        <a:xfrm>
          <a:off x="5589938" y="5141965"/>
          <a:ext cx="1326153" cy="132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Low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cs typeface="B Titr" pitchFamily="2" charset="-78"/>
            </a:rPr>
            <a:t>5- تجلیل از کارکنانی که طی سنوات گذشته، حامی طرح اکرام بوده و شاغل در سازمان‌هستند با حضور مدیر ارشد دستگاه در جلسات گروهی </a:t>
          </a:r>
          <a:endParaRPr lang="en-US" sz="1000" kern="1200" dirty="0">
            <a:cs typeface="B Titr" pitchFamily="2" charset="-78"/>
          </a:endParaRPr>
        </a:p>
      </dsp:txBody>
      <dsp:txXfrm>
        <a:off x="5589938" y="5141965"/>
        <a:ext cx="1326153" cy="1326153"/>
      </dsp:txXfrm>
    </dsp:sp>
    <dsp:sp modelId="{9821838A-828F-4452-AFD0-5C057C2F1F6C}">
      <dsp:nvSpPr>
        <dsp:cNvPr id="0" name=""/>
        <dsp:cNvSpPr/>
      </dsp:nvSpPr>
      <dsp:spPr>
        <a:xfrm>
          <a:off x="1533481" y="2223"/>
          <a:ext cx="6479478" cy="6479478"/>
        </a:xfrm>
        <a:prstGeom prst="circularArrow">
          <a:avLst>
            <a:gd name="adj1" fmla="val 3991"/>
            <a:gd name="adj2" fmla="val 250372"/>
            <a:gd name="adj3" fmla="val 6110769"/>
            <a:gd name="adj4" fmla="val 4438859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46114-7997-4D20-A284-D1B49115519F}">
      <dsp:nvSpPr>
        <dsp:cNvPr id="0" name=""/>
        <dsp:cNvSpPr/>
      </dsp:nvSpPr>
      <dsp:spPr>
        <a:xfrm>
          <a:off x="2630349" y="5141965"/>
          <a:ext cx="1326153" cy="132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Low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cs typeface="B Titr" pitchFamily="2" charset="-78"/>
            </a:rPr>
            <a:t>	6- ارائه گزارشات دوره ای از میزان مساعدت کارکنان به دستگاه مربوطه</a:t>
          </a:r>
          <a:endParaRPr lang="en-US" sz="1000" kern="1200" dirty="0">
            <a:cs typeface="B Titr" pitchFamily="2" charset="-78"/>
          </a:endParaRPr>
        </a:p>
      </dsp:txBody>
      <dsp:txXfrm>
        <a:off x="2630349" y="5141965"/>
        <a:ext cx="1326153" cy="1326153"/>
      </dsp:txXfrm>
    </dsp:sp>
    <dsp:sp modelId="{F8C23F27-0E55-4DE4-82E6-BF5E10942BD1}">
      <dsp:nvSpPr>
        <dsp:cNvPr id="0" name=""/>
        <dsp:cNvSpPr/>
      </dsp:nvSpPr>
      <dsp:spPr>
        <a:xfrm>
          <a:off x="1533481" y="2223"/>
          <a:ext cx="6479478" cy="6479478"/>
        </a:xfrm>
        <a:prstGeom prst="circularArrow">
          <a:avLst>
            <a:gd name="adj1" fmla="val 3991"/>
            <a:gd name="adj2" fmla="val 250372"/>
            <a:gd name="adj3" fmla="val 9772830"/>
            <a:gd name="adj4" fmla="val 8183360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ADF89-A14D-4100-A0F9-3D9E39E3441B}">
      <dsp:nvSpPr>
        <dsp:cNvPr id="0" name=""/>
        <dsp:cNvSpPr/>
      </dsp:nvSpPr>
      <dsp:spPr>
        <a:xfrm>
          <a:off x="1150554" y="2578886"/>
          <a:ext cx="1326153" cy="132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Low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>
              <a:cs typeface="B Titr" pitchFamily="2" charset="-78"/>
            </a:rPr>
            <a:t>	1- برگزاری جلسات توجیهی مشترک فی‌مابین مسؤولین امداد و ادارات در جهت تبیین نحوه‌ی چگونگی همکاری</a:t>
          </a:r>
          <a:endParaRPr lang="en-US" sz="1000" kern="1200" dirty="0">
            <a:cs typeface="B Titr" pitchFamily="2" charset="-78"/>
          </a:endParaRPr>
        </a:p>
      </dsp:txBody>
      <dsp:txXfrm>
        <a:off x="1150554" y="2578886"/>
        <a:ext cx="1326153" cy="1326153"/>
      </dsp:txXfrm>
    </dsp:sp>
    <dsp:sp modelId="{194E1678-3D62-42F3-92D9-07D8431FE10C}">
      <dsp:nvSpPr>
        <dsp:cNvPr id="0" name=""/>
        <dsp:cNvSpPr/>
      </dsp:nvSpPr>
      <dsp:spPr>
        <a:xfrm>
          <a:off x="1533481" y="2223"/>
          <a:ext cx="6479478" cy="6479478"/>
        </a:xfrm>
        <a:prstGeom prst="circularArrow">
          <a:avLst>
            <a:gd name="adj1" fmla="val 3991"/>
            <a:gd name="adj2" fmla="val 250372"/>
            <a:gd name="adj3" fmla="val 13166268"/>
            <a:gd name="adj4" fmla="val 11576798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97EE12-49A1-4C27-85C5-9BCCB118E579}">
      <dsp:nvSpPr>
        <dsp:cNvPr id="0" name=""/>
        <dsp:cNvSpPr/>
      </dsp:nvSpPr>
      <dsp:spPr>
        <a:xfrm>
          <a:off x="2630349" y="15806"/>
          <a:ext cx="1326153" cy="1326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Low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kern="1200" dirty="0" smtClean="0">
              <a:cs typeface="B Titr" pitchFamily="2" charset="-78"/>
            </a:rPr>
            <a:t>2- اخذ مجوز جهت مراجعه‌ی حضوری نمایندگان امداد جهت معرفی طرح به کارکنان سازمان‌ در مکان های مستعد (از قبیل سالن های همایش، نمازخانه و ...) </a:t>
          </a:r>
          <a:endParaRPr lang="en-US" sz="900" kern="1200" dirty="0">
            <a:cs typeface="B Titr" pitchFamily="2" charset="-78"/>
          </a:endParaRPr>
        </a:p>
      </dsp:txBody>
      <dsp:txXfrm>
        <a:off x="2630349" y="15806"/>
        <a:ext cx="1326153" cy="1326153"/>
      </dsp:txXfrm>
    </dsp:sp>
    <dsp:sp modelId="{769BF21A-053E-49BF-B6C7-1E069E2DA8EF}">
      <dsp:nvSpPr>
        <dsp:cNvPr id="0" name=""/>
        <dsp:cNvSpPr/>
      </dsp:nvSpPr>
      <dsp:spPr>
        <a:xfrm>
          <a:off x="1533481" y="2223"/>
          <a:ext cx="6479478" cy="6479478"/>
        </a:xfrm>
        <a:prstGeom prst="circularArrow">
          <a:avLst>
            <a:gd name="adj1" fmla="val 3991"/>
            <a:gd name="adj2" fmla="val 250372"/>
            <a:gd name="adj3" fmla="val 16910769"/>
            <a:gd name="adj4" fmla="val 15238859"/>
            <a:gd name="adj5" fmla="val 46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523E8-AAE1-4AF3-AA4D-8E568C5A8280}">
      <dsp:nvSpPr>
        <dsp:cNvPr id="0" name=""/>
        <dsp:cNvSpPr/>
      </dsp:nvSpPr>
      <dsp:spPr>
        <a:xfrm>
          <a:off x="1470953" y="585726"/>
          <a:ext cx="2545604" cy="254599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514B4-996D-4BFB-A4ED-ED37F458AA8C}">
      <dsp:nvSpPr>
        <dsp:cNvPr id="0" name=""/>
        <dsp:cNvSpPr/>
      </dsp:nvSpPr>
      <dsp:spPr>
        <a:xfrm>
          <a:off x="2033615" y="1504906"/>
          <a:ext cx="1414543" cy="707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انتخاب فرزند از طریق شناسنامه های طرح اکرام</a:t>
          </a:r>
          <a:endParaRPr lang="en-US" sz="1400" kern="1200" dirty="0">
            <a:cs typeface="B Titr" pitchFamily="2" charset="-78"/>
          </a:endParaRPr>
        </a:p>
      </dsp:txBody>
      <dsp:txXfrm>
        <a:off x="2033615" y="1504906"/>
        <a:ext cx="1414543" cy="707102"/>
      </dsp:txXfrm>
    </dsp:sp>
    <dsp:sp modelId="{C8666503-9754-485D-8FA3-074497006371}">
      <dsp:nvSpPr>
        <dsp:cNvPr id="0" name=""/>
        <dsp:cNvSpPr/>
      </dsp:nvSpPr>
      <dsp:spPr>
        <a:xfrm>
          <a:off x="763920" y="2048587"/>
          <a:ext cx="2545604" cy="254599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30068-2232-4BB0-A0A6-03EBA98EBE47}">
      <dsp:nvSpPr>
        <dsp:cNvPr id="0" name=""/>
        <dsp:cNvSpPr/>
      </dsp:nvSpPr>
      <dsp:spPr>
        <a:xfrm>
          <a:off x="1329450" y="2976229"/>
          <a:ext cx="1414543" cy="707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تکمیل </a:t>
          </a:r>
          <a:r>
            <a:rPr lang="fa-IR" sz="1400" kern="1200" smtClean="0">
              <a:cs typeface="B Titr" pitchFamily="2" charset="-78"/>
            </a:rPr>
            <a:t>فرم اعلام همکاری </a:t>
          </a:r>
          <a:endParaRPr lang="en-US" sz="1400" kern="1200" dirty="0">
            <a:cs typeface="B Titr" pitchFamily="2" charset="-78"/>
          </a:endParaRPr>
        </a:p>
      </dsp:txBody>
      <dsp:txXfrm>
        <a:off x="1329450" y="2976229"/>
        <a:ext cx="1414543" cy="707102"/>
      </dsp:txXfrm>
    </dsp:sp>
    <dsp:sp modelId="{331CAFBC-43AF-4E75-9853-636BC4642A86}">
      <dsp:nvSpPr>
        <dsp:cNvPr id="0" name=""/>
        <dsp:cNvSpPr/>
      </dsp:nvSpPr>
      <dsp:spPr>
        <a:xfrm>
          <a:off x="1652133" y="3686505"/>
          <a:ext cx="2187068" cy="21879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5C179-FE7D-4D59-BB30-3B70D96BED16}">
      <dsp:nvSpPr>
        <dsp:cNvPr id="0" name=""/>
        <dsp:cNvSpPr/>
      </dsp:nvSpPr>
      <dsp:spPr>
        <a:xfrm>
          <a:off x="2036961" y="4449668"/>
          <a:ext cx="1414543" cy="707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Titr" pitchFamily="2" charset="-78"/>
            </a:rPr>
            <a:t>تکمیل فرم کسراز حقوق </a:t>
          </a:r>
          <a:endParaRPr lang="en-US" sz="1400" kern="1200" dirty="0">
            <a:cs typeface="B Titr" pitchFamily="2" charset="-78"/>
          </a:endParaRPr>
        </a:p>
      </dsp:txBody>
      <dsp:txXfrm>
        <a:off x="2036961" y="4449668"/>
        <a:ext cx="1414543" cy="707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8920867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1949859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324634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512206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4484532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5004470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8106699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5857766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0173494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2472124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6563201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439969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3046210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5457448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2964975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460522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8EB0-57A0-4B2D-B1C0-E7FAA32A68F2}" type="datetimeFigureOut">
              <a:rPr lang="fa-IR" smtClean="0"/>
              <a:pPr/>
              <a:t>05/10/1441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E9F88A-8E84-4823-BC72-3CE78B2281C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9654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 dir="r"/>
  </p:transition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138" y="2028091"/>
            <a:ext cx="8658026" cy="407582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fa-IR" sz="6000" cap="small" dirty="0" smtClean="0">
                <a:solidFill>
                  <a:srgbClr val="008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طرح اکرام ایتام و محسنین با رویکرد  </a:t>
            </a:r>
            <a:br>
              <a:rPr lang="fa-IR" sz="6000" cap="small" dirty="0" smtClean="0">
                <a:solidFill>
                  <a:srgbClr val="008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6000" cap="small" dirty="0" smtClean="0">
                <a:solidFill>
                  <a:srgbClr val="C0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جذب یک میلیون حامی </a:t>
            </a:r>
            <a:endParaRPr lang="fa-IR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006" y="467969"/>
            <a:ext cx="2894354" cy="1474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1390" y="147782"/>
            <a:ext cx="1937409" cy="2115127"/>
          </a:xfrm>
          <a:prstGeom prst="rect">
            <a:avLst/>
          </a:prstGeom>
        </p:spPr>
      </p:pic>
      <p:pic>
        <p:nvPicPr>
          <p:cNvPr id="6" name="Picture 3" descr="C:\Users\i.moradi\Desktop\Pic-LO\2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06" y="396830"/>
            <a:ext cx="1635057" cy="161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257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15507293"/>
              </p:ext>
            </p:extLst>
          </p:nvPr>
        </p:nvGraphicFramePr>
        <p:xfrm>
          <a:off x="1448789" y="1270658"/>
          <a:ext cx="9972000" cy="547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49434" y="267195"/>
            <a:ext cx="7992093" cy="7540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0000"/>
                  <a:lumMod val="104000"/>
                  <a:tint val="66000"/>
                  <a:satMod val="160000"/>
                </a:schemeClr>
              </a:gs>
              <a:gs pos="50000">
                <a:schemeClr val="accent1">
                  <a:tint val="70000"/>
                  <a:lumMod val="104000"/>
                  <a:tint val="44500"/>
                  <a:satMod val="160000"/>
                </a:schemeClr>
              </a:gs>
              <a:gs pos="100000">
                <a:schemeClr val="accent1">
                  <a:tint val="70000"/>
                  <a:lumMod val="104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مدل های فرآیند پرداخت طرح هر کارمند ، حامی یک فرزند معنوی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6660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856824603"/>
              </p:ext>
            </p:extLst>
          </p:nvPr>
        </p:nvGraphicFramePr>
        <p:xfrm>
          <a:off x="2032000" y="201882"/>
          <a:ext cx="9546442" cy="648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781" y="2667898"/>
            <a:ext cx="1900052" cy="139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318" y="593765"/>
            <a:ext cx="1638873" cy="171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869" y="118753"/>
            <a:ext cx="1211302" cy="133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2172" y="2754475"/>
            <a:ext cx="1365652" cy="146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945" y="5337588"/>
            <a:ext cx="1763053" cy="152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433" y="4965144"/>
            <a:ext cx="2410758" cy="16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60125" y="1448788"/>
            <a:ext cx="4150857" cy="4073710"/>
          </a:xfrm>
          <a:prstGeom prst="ellipse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B Titr" pitchFamily="2" charset="-78"/>
              </a:rPr>
              <a:t>مراجعه </a:t>
            </a:r>
            <a:r>
              <a:rPr lang="ar-SA" sz="2800" dirty="0">
                <a:solidFill>
                  <a:schemeClr val="tx1"/>
                </a:solidFill>
                <a:cs typeface="B Titr" pitchFamily="2" charset="-78"/>
              </a:rPr>
              <a:t>حضوری به ادارات و سازمان ها  و ارائه­ طرح به صورت چهره به چهره </a:t>
            </a:r>
            <a:endParaRPr lang="en-US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550768" y="47500"/>
            <a:ext cx="1641231" cy="14012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مدل</a:t>
            </a:r>
            <a:b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 حامی حقیقی</a:t>
            </a:r>
            <a:endParaRPr lang="fa-I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05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6" b="5641"/>
          <a:stretch/>
        </p:blipFill>
        <p:spPr bwMode="auto">
          <a:xfrm>
            <a:off x="2042555" y="902531"/>
            <a:ext cx="9072748" cy="435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Callout 1"/>
          <p:cNvSpPr/>
          <p:nvPr/>
        </p:nvSpPr>
        <p:spPr>
          <a:xfrm>
            <a:off x="415636" y="5545778"/>
            <a:ext cx="11364686" cy="955964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700" dirty="0" smtClean="0">
                <a:cs typeface="B Titr" pitchFamily="2" charset="-78"/>
              </a:rPr>
              <a:t>معرفی </a:t>
            </a:r>
            <a:r>
              <a:rPr lang="fa-IR" sz="1700" dirty="0">
                <a:cs typeface="B Titr" pitchFamily="2" charset="-78"/>
              </a:rPr>
              <a:t>سایت اکرام به نشانی</a:t>
            </a:r>
            <a:r>
              <a:rPr lang="en-US" sz="1700" b="1" dirty="0" smtClean="0">
                <a:cs typeface="B Titr" pitchFamily="2" charset="-78"/>
              </a:rPr>
              <a:t>Ekram.emdad.ir</a:t>
            </a:r>
            <a:r>
              <a:rPr lang="fa-IR" sz="1700" b="1" dirty="0" smtClean="0">
                <a:cs typeface="B Titr" pitchFamily="2" charset="-78"/>
              </a:rPr>
              <a:t>در</a:t>
            </a:r>
            <a:r>
              <a:rPr lang="fa-IR" sz="1700" dirty="0" smtClean="0">
                <a:cs typeface="B Titr" pitchFamily="2" charset="-78"/>
              </a:rPr>
              <a:t>محیط های تبلیغاتی از قبیل سایت ادارات، اتوماسیون های اداری، شبکه‌های اجتماعی داخلی و...</a:t>
            </a:r>
            <a:endParaRPr lang="en-US" sz="1700" dirty="0">
              <a:cs typeface="B Titr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47500"/>
            <a:ext cx="10667999" cy="8550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مدل حامی حقیقی</a:t>
            </a:r>
            <a:endParaRPr lang="fa-I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388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506007287"/>
              </p:ext>
            </p:extLst>
          </p:nvPr>
        </p:nvGraphicFramePr>
        <p:xfrm>
          <a:off x="7411522" y="878771"/>
          <a:ext cx="4780478" cy="646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Arrow 4"/>
          <p:cNvSpPr/>
          <p:nvPr/>
        </p:nvSpPr>
        <p:spPr>
          <a:xfrm>
            <a:off x="6210804" y="2861953"/>
            <a:ext cx="1876302" cy="116378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427512" y="1852550"/>
            <a:ext cx="6175169" cy="458387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انتخاب و معرفی یک </a:t>
            </a:r>
            <a:r>
              <a:rPr lang="fa-IR" dirty="0">
                <a:solidFill>
                  <a:schemeClr val="tx1"/>
                </a:solidFill>
                <a:cs typeface="B Titr" pitchFamily="2" charset="-78"/>
              </a:rPr>
              <a:t>نفر از کارکنان سازمان به عنوان رابط یا نماینده آن سازمان </a:t>
            </a: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و اخذ </a:t>
            </a:r>
            <a:r>
              <a:rPr lang="fa-IR" u="sng" dirty="0" smtClean="0">
                <a:solidFill>
                  <a:schemeClr val="tx1"/>
                </a:solidFill>
                <a:cs typeface="B Titr" pitchFamily="2" charset="-78"/>
              </a:rPr>
              <a:t>کد </a:t>
            </a:r>
            <a:r>
              <a:rPr lang="fa-IR" u="sng" dirty="0">
                <a:solidFill>
                  <a:schemeClr val="tx1"/>
                </a:solidFill>
                <a:cs typeface="B Titr" pitchFamily="2" charset="-78"/>
              </a:rPr>
              <a:t>ملی، تاریخ تولد و شماره تلفن همراه </a:t>
            </a: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 جهت ثبت نام بعنوان </a:t>
            </a:r>
            <a:r>
              <a:rPr lang="fa-IR" dirty="0">
                <a:solidFill>
                  <a:schemeClr val="tx1"/>
                </a:solidFill>
                <a:cs typeface="B Titr" pitchFamily="2" charset="-78"/>
              </a:rPr>
              <a:t>رابط حامی </a:t>
            </a: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حقوقی و صدور شماره کارت مجازی به نام رابط سازمان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77641" y="47500"/>
            <a:ext cx="8911687" cy="680348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مدل کسر از حقوق</a:t>
            </a:r>
            <a:endParaRPr lang="fa-I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99408" y="585855"/>
            <a:ext cx="10806545" cy="1171695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fa-IR" sz="2000" b="1" dirty="0">
                <a:cs typeface="B Nazanin" pitchFamily="2" charset="-78"/>
              </a:rPr>
              <a:t>در این مدل یک یا چند کارمند، حمایت از فرزندان معنوی را بر عهده می‌گیرند و پس از تکمیل فرم مربوط به کسر حقوق (برابر مقررات </a:t>
            </a:r>
            <a:r>
              <a:rPr lang="fa-IR" sz="2000" b="1" dirty="0" smtClean="0">
                <a:cs typeface="B Nazanin" pitchFamily="2" charset="-78"/>
              </a:rPr>
              <a:t>سازمان)، </a:t>
            </a:r>
            <a:r>
              <a:rPr lang="fa-IR" sz="2000" b="1" dirty="0">
                <a:cs typeface="B Nazanin" pitchFamily="2" charset="-78"/>
              </a:rPr>
              <a:t>مبالغ مورد نظر کارکنان از حقوق آنان کسر و با یک تراکنش مالی به صورت یکجا واریز </a:t>
            </a:r>
            <a:r>
              <a:rPr lang="fa-IR" sz="2000" b="1" dirty="0" smtClean="0">
                <a:cs typeface="B Nazanin" pitchFamily="2" charset="-78"/>
              </a:rPr>
              <a:t>می‌گردد.</a:t>
            </a:r>
          </a:p>
          <a:p>
            <a:pPr marL="0" indent="0" algn="justLow">
              <a:buNone/>
            </a:pPr>
            <a:r>
              <a:rPr lang="fa-IR" sz="2000" dirty="0" smtClean="0">
                <a:solidFill>
                  <a:srgbClr val="C00000"/>
                </a:solidFill>
                <a:cs typeface="B Titr" pitchFamily="2" charset="-78"/>
              </a:rPr>
              <a:t>توجه </a:t>
            </a:r>
            <a:r>
              <a:rPr lang="fa-IR" sz="2000" dirty="0" smtClean="0">
                <a:solidFill>
                  <a:srgbClr val="C00000"/>
                </a:solidFill>
                <a:cs typeface="B Mitra" pitchFamily="2" charset="-78"/>
              </a:rPr>
              <a:t>: </a:t>
            </a: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در </a:t>
            </a:r>
            <a:r>
              <a:rPr lang="fa-IR" sz="2000" dirty="0">
                <a:solidFill>
                  <a:srgbClr val="C00000"/>
                </a:solidFill>
                <a:cs typeface="B Nazanin" pitchFamily="2" charset="-78"/>
              </a:rPr>
              <a:t>این مدل هیچ محدودیت سرانه ای وجود ندارد و کارکنان می‌توانند با پرداخت </a:t>
            </a: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تنها«</a:t>
            </a:r>
            <a:r>
              <a:rPr lang="fa-I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پنج هزارتومان</a:t>
            </a:r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»</a:t>
            </a: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بصورت </a:t>
            </a:r>
            <a:r>
              <a:rPr lang="fa-IR" sz="2000" dirty="0">
                <a:solidFill>
                  <a:srgbClr val="C00000"/>
                </a:solidFill>
                <a:cs typeface="B Nazanin" pitchFamily="2" charset="-78"/>
              </a:rPr>
              <a:t>ماهانه حامی شوند. </a:t>
            </a:r>
            <a:endParaRPr lang="fa-I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540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12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یجه تصویری برای ‪atm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63" y="3852065"/>
            <a:ext cx="2909454" cy="2755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تصویر مرتب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15" y="1019031"/>
            <a:ext cx="2836226" cy="2623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2644" y="174675"/>
            <a:ext cx="8911687" cy="79910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مدل کسر از حقوق</a:t>
            </a:r>
            <a:endParaRPr lang="fa-I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3325092" y="1353787"/>
            <a:ext cx="2980706" cy="5253354"/>
          </a:xfrm>
          <a:prstGeom prst="leftArrowCallout">
            <a:avLst>
              <a:gd name="adj1" fmla="val 20219"/>
              <a:gd name="adj2" fmla="val 25000"/>
              <a:gd name="adj3" fmla="val 15426"/>
              <a:gd name="adj4" fmla="val 830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b="1" dirty="0">
                <a:solidFill>
                  <a:srgbClr val="002060"/>
                </a:solidFill>
                <a:cs typeface="B Titr" pitchFamily="2" charset="-78"/>
              </a:rPr>
              <a:t>پرداخت یکسان مساعدت ها به فرزندان </a:t>
            </a:r>
            <a:endParaRPr lang="fa-IR" b="1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lnSpc>
                <a:spcPct val="150000"/>
              </a:lnSpc>
            </a:pP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000" dirty="0" smtClean="0">
                <a:cs typeface="B Mitra" pitchFamily="2" charset="-78"/>
              </a:rPr>
              <a:t>در </a:t>
            </a:r>
            <a:r>
              <a:rPr lang="fa-IR" sz="2000" dirty="0">
                <a:cs typeface="B Mitra" pitchFamily="2" charset="-78"/>
              </a:rPr>
              <a:t>این روش، انتقال وجه از طریق کلیه درگاه­های پرداخت به شماره کارت مجازی تولید شده به نام رابط حامی حقوقی امکان­پذیر می‌باشد و کلیه وجوه واریزی </a:t>
            </a:r>
            <a:r>
              <a:rPr lang="fa-IR" sz="2000" b="1" dirty="0">
                <a:cs typeface="B Mitra" pitchFamily="2" charset="-78"/>
              </a:rPr>
              <a:t>به­صورت مساوی</a:t>
            </a:r>
            <a:r>
              <a:rPr lang="fa-IR" sz="2000" dirty="0">
                <a:cs typeface="B Mitra" pitchFamily="2" charset="-78"/>
              </a:rPr>
              <a:t> بین مددجویان تقسیم خواهد گردید. </a:t>
            </a:r>
            <a:endParaRPr lang="en-US" sz="2000" dirty="0">
              <a:cs typeface="B Mitra" pitchFamily="2" charset="-78"/>
            </a:endParaRPr>
          </a:p>
          <a:p>
            <a:pPr algn="justLow">
              <a:lnSpc>
                <a:spcPct val="150000"/>
              </a:lnSpc>
            </a:pPr>
            <a:endParaRPr lang="en-US" dirty="0">
              <a:cs typeface="B Mitra" pitchFamily="2" charset="-78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6388928" y="1335972"/>
            <a:ext cx="3348842" cy="5271169"/>
          </a:xfrm>
          <a:prstGeom prst="rightArrowCallout">
            <a:avLst>
              <a:gd name="adj1" fmla="val 22270"/>
              <a:gd name="adj2" fmla="val 21823"/>
              <a:gd name="adj3" fmla="val 26693"/>
              <a:gd name="adj4" fmla="val 712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1700" b="1" dirty="0">
                <a:solidFill>
                  <a:srgbClr val="002060"/>
                </a:solidFill>
                <a:cs typeface="B Titr" pitchFamily="2" charset="-78"/>
              </a:rPr>
              <a:t>پرداخت متفاوت مساعدت ها به </a:t>
            </a:r>
            <a:r>
              <a:rPr lang="ar-SA" sz="1700" b="1" dirty="0" smtClean="0">
                <a:solidFill>
                  <a:srgbClr val="002060"/>
                </a:solidFill>
                <a:cs typeface="B Titr" pitchFamily="2" charset="-78"/>
              </a:rPr>
              <a:t>فرزندان</a:t>
            </a:r>
            <a:r>
              <a:rPr lang="fa-IR" sz="1700" b="1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ar-SA" sz="1100" b="1" dirty="0" smtClean="0">
                <a:solidFill>
                  <a:srgbClr val="002060"/>
                </a:solidFill>
                <a:cs typeface="B Titr" pitchFamily="2" charset="-78"/>
              </a:rPr>
              <a:t>(از </a:t>
            </a:r>
            <a:r>
              <a:rPr lang="ar-SA" sz="1100" b="1" dirty="0">
                <a:solidFill>
                  <a:srgbClr val="002060"/>
                </a:solidFill>
                <a:cs typeface="B Titr" pitchFamily="2" charset="-78"/>
              </a:rPr>
              <a:t>طریق سایت اکرام</a:t>
            </a:r>
            <a:r>
              <a:rPr lang="ar-SA" sz="1100" b="1" dirty="0" smtClean="0">
                <a:solidFill>
                  <a:srgbClr val="002060"/>
                </a:solidFill>
                <a:cs typeface="B Titr" pitchFamily="2" charset="-78"/>
              </a:rPr>
              <a:t>)</a:t>
            </a:r>
            <a:endParaRPr lang="fa-IR" sz="1100" b="1" dirty="0" smtClean="0">
              <a:solidFill>
                <a:srgbClr val="002060"/>
              </a:solidFill>
              <a:cs typeface="B Tit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1400" b="1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endParaRPr lang="en-US" sz="1400" b="1" dirty="0">
              <a:solidFill>
                <a:srgbClr val="002060"/>
              </a:solidFill>
              <a:cs typeface="B Titr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700" dirty="0">
                <a:cs typeface="B Mitra" pitchFamily="2" charset="-78"/>
              </a:rPr>
              <a:t>چنانچه کارکنان مایل باشند مبالغ متفاوتی را به فرزندان خود اختصاص دهند، می­بایست رابط سازمان در سایت اکرام ثبت نام نماید که در این صورت کلیه فرزندان تخصیص داده شده توسط کارشناس را مشاهده نموده و می تواند با یک تراکنش مالی وجوه کسر شده از حقوق کارکنان را با سرانه های متفاوت به حساب فرزندان مربوطه واریز نماید.  </a:t>
            </a:r>
            <a:endParaRPr lang="en-US" sz="1700" dirty="0">
              <a:cs typeface="B Mitra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6" b="5641"/>
          <a:stretch/>
        </p:blipFill>
        <p:spPr bwMode="auto">
          <a:xfrm>
            <a:off x="9393382" y="704036"/>
            <a:ext cx="2667990" cy="289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تصویر مرتب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382" y="3957456"/>
            <a:ext cx="2667990" cy="273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15153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sekhoon.net/_files/images/article/Untidutled-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289" y="1240539"/>
            <a:ext cx="6733309" cy="533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2644" y="174675"/>
            <a:ext cx="8911687" cy="79910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مدل مسئولیت های اجتماعی سازمان</a:t>
            </a:r>
            <a:endParaRPr lang="fa-I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44598" y="1274619"/>
            <a:ext cx="3778631" cy="44136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dirty="0">
                <a:cs typeface="B Titr" pitchFamily="2" charset="-78"/>
              </a:rPr>
              <a:t>در­ این مدل یک سازمان از محل اعتبارات مسئولیت­های اجتماعی خود، حمایت تعدادی از فرزندان معنوی را برعهده می­گیرد و بصورت ماهیانه مبالغی را واریز می­نماید. </a:t>
            </a:r>
            <a:endParaRPr lang="en-US" dirty="0">
              <a:cs typeface="B Titr" pitchFamily="2" charset="-78"/>
            </a:endParaRPr>
          </a:p>
          <a:p>
            <a:pPr marL="0" lvl="0" indent="0" algn="just">
              <a:lnSpc>
                <a:spcPct val="200000"/>
              </a:lnSpc>
              <a:buNone/>
            </a:pPr>
            <a:endParaRPr lang="fa-I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52" name="Picture 4" descr="تصویر مرتب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160" y="3615519"/>
            <a:ext cx="4072040" cy="29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206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378" y="6293922"/>
            <a:ext cx="1282535" cy="564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8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تصویر مرتبط"/>
          <p:cNvSpPr>
            <a:spLocks noChangeAspect="1" noChangeArrowheads="1"/>
          </p:cNvSpPr>
          <p:nvPr/>
        </p:nvSpPr>
        <p:spPr bwMode="auto">
          <a:xfrm>
            <a:off x="155575" y="-1538288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تصویر مرتبط"/>
          <p:cNvSpPr>
            <a:spLocks noChangeAspect="1" noChangeArrowheads="1"/>
          </p:cNvSpPr>
          <p:nvPr/>
        </p:nvSpPr>
        <p:spPr bwMode="auto">
          <a:xfrm>
            <a:off x="307975" y="-1385888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تصویر مرتبط"/>
          <p:cNvSpPr>
            <a:spLocks noChangeAspect="1" noChangeArrowheads="1"/>
          </p:cNvSpPr>
          <p:nvPr/>
        </p:nvSpPr>
        <p:spPr bwMode="auto">
          <a:xfrm>
            <a:off x="460375" y="-1233488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650" y="1"/>
            <a:ext cx="6337109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8" y="-11875"/>
            <a:ext cx="5604377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985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458192" y="679938"/>
            <a:ext cx="8692738" cy="538835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7200" dirty="0" smtClean="0">
                <a:solidFill>
                  <a:srgbClr val="008000"/>
                </a:solidFill>
                <a:cs typeface="B Titr" pitchFamily="2" charset="-78"/>
              </a:rPr>
              <a:t>معرفی طرح اکرام</a:t>
            </a:r>
          </a:p>
          <a:p>
            <a:pPr algn="ctr">
              <a:lnSpc>
                <a:spcPct val="200000"/>
              </a:lnSpc>
            </a:pPr>
            <a:r>
              <a:rPr lang="fa-IR" sz="7200" dirty="0" smtClean="0">
                <a:solidFill>
                  <a:srgbClr val="008000"/>
                </a:solidFill>
                <a:cs typeface="B Titr" pitchFamily="2" charset="-78"/>
              </a:rPr>
              <a:t> </a:t>
            </a:r>
            <a:r>
              <a:rPr lang="fa-IR" sz="7200" dirty="0">
                <a:solidFill>
                  <a:srgbClr val="008000"/>
                </a:solidFill>
                <a:cs typeface="B Titr" pitchFamily="2" charset="-78"/>
              </a:rPr>
              <a:t>( ایتام و محسنین )</a:t>
            </a:r>
            <a:endParaRPr lang="en-US" sz="7200" dirty="0">
              <a:solidFill>
                <a:srgbClr val="008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901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55785" y="1"/>
            <a:ext cx="11273174" cy="6643755"/>
          </a:xfrm>
        </p:spPr>
        <p:txBody>
          <a:bodyPr>
            <a:noAutofit/>
          </a:bodyPr>
          <a:lstStyle/>
          <a:p>
            <a:pPr marL="0" lvl="0" indent="0" algn="justLow">
              <a:lnSpc>
                <a:spcPct val="150000"/>
              </a:lnSpc>
              <a:buNone/>
            </a:pPr>
            <a:r>
              <a:rPr lang="fa-IR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نحوه شکل گیری : </a:t>
            </a:r>
            <a:endParaRPr lang="en-US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000" b="1" dirty="0">
                <a:cs typeface="B Nazanin" pitchFamily="2" charset="-78"/>
              </a:rPr>
              <a:t>این طرح با هدف رسيدگي بیشتر به نيازهاي مادي و معنوي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فرزندان محروم از نعمت پدر </a:t>
            </a:r>
            <a:r>
              <a:rPr lang="fa-IR" sz="2000" b="1" dirty="0">
                <a:cs typeface="B Nazanin" pitchFamily="2" charset="-78"/>
              </a:rPr>
              <a:t>از سال 1378 آغاز </a:t>
            </a:r>
            <a:r>
              <a:rPr lang="fa-IR" sz="2000" b="1" dirty="0" smtClean="0">
                <a:cs typeface="B Nazanin" pitchFamily="2" charset="-78"/>
              </a:rPr>
              <a:t>گرديد؛ بدليل </a:t>
            </a:r>
            <a:r>
              <a:rPr lang="fa-IR" sz="2000" b="1" dirty="0">
                <a:cs typeface="B Nazanin" pitchFamily="2" charset="-78"/>
              </a:rPr>
              <a:t>همسويي و همخواني اين طرح با انگيزه ها و خواستگاه انساني و فطري و مطابقت با اعتقادات مردم متدين ايران اسلامي ، شاهد رشد شایسته در اقصي نقاط کشور گشت و به مرور زمان مرزهاي فکري و جغرافيايي را در نورديده و در اقصي نقاط گيتي با پيوند قلب هاي حاميان و ايتام گستره آن </a:t>
            </a:r>
            <a:r>
              <a:rPr lang="fa-IR" sz="2000" b="1" dirty="0" smtClean="0">
                <a:cs typeface="B Nazanin" pitchFamily="2" charset="-78"/>
              </a:rPr>
              <a:t>فراگير </a:t>
            </a:r>
            <a:r>
              <a:rPr lang="fa-IR" sz="2000" b="1" dirty="0">
                <a:cs typeface="B Nazanin" pitchFamily="2" charset="-78"/>
              </a:rPr>
              <a:t>شد </a:t>
            </a:r>
            <a:r>
              <a:rPr lang="fa-IR" sz="2000" b="1" dirty="0" smtClean="0">
                <a:cs typeface="B Nazanin" pitchFamily="2" charset="-78"/>
              </a:rPr>
              <a:t>.</a:t>
            </a:r>
            <a:endParaRPr lang="en-US" sz="2000" b="1" dirty="0" smtClean="0">
              <a:cs typeface="B Nazanin" pitchFamily="2" charset="-78"/>
            </a:endParaRPr>
          </a:p>
          <a:p>
            <a:pPr marL="0" lvl="0" indent="0" algn="justLow">
              <a:lnSpc>
                <a:spcPct val="150000"/>
              </a:lnSpc>
              <a:buNone/>
            </a:pPr>
            <a:r>
              <a:rPr lang="fa-IR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</a:t>
            </a:r>
            <a:r>
              <a:rPr lang="fa-IR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مسیر اجرا:</a:t>
            </a:r>
            <a:endParaRPr lang="en-US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طرح اکرام ايتام </a:t>
            </a:r>
            <a:r>
              <a:rPr lang="fa-IR" sz="2000" b="1" dirty="0">
                <a:cs typeface="B Nazanin" pitchFamily="2" charset="-78"/>
              </a:rPr>
              <a:t>، در مرحله اول بطور سازمان يافته جذب مساعدت هاي مالي را بصورت ماهيانه و در اندازه هاي مشخص آغاز کرد؛ ولی در ابعاد دیگر زندگی مددجویان نیز راه پیدا نموده و در مسیر تعالی و رشد در حال حرکت است . در کنار فرزندان محروم از نعمت پدر، نوگلان دیگری هم هستند که تقدیر به گونه ای دیگر آنان را از وجود این پشتوانه عظیم بی بهره نموده است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پدرانی که علیرغم میل باطنیشان به دلیل بیماری ،کهولت ،از کار افتادگی و گسستن از فضای پر مهر خانوادگی توان اداره زندگی خود را نداشته و با تامین معیشت خانواده بر دوش زنان سرپرست خانوار نهاده شده است</a:t>
            </a:r>
            <a:r>
              <a:rPr lang="fa-IR" sz="2000" b="1" dirty="0">
                <a:cs typeface="B Nazanin" pitchFamily="2" charset="-78"/>
              </a:rPr>
              <a:t> .به منظور جاری ساختن اهداف متعالی ارزشهای اصیل اسلامی و جوشش رافت و الفت بین اقشار مختلف مردم با اجرای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طرح محسنین </a:t>
            </a:r>
            <a:r>
              <a:rPr lang="fa-IR" sz="2000" b="1" dirty="0">
                <a:cs typeface="B Nazanin" pitchFamily="2" charset="-78"/>
              </a:rPr>
              <a:t>شرایطی فراهم گردیده تا خیرین و نیکوکاران به نیازمند ترین خانواده ها مساعدت نمایند . با واریز ماهانه مبلغی هر چند کم نیکوکاران محترم می توانند نیات خیر خواهانه خود را جامه عمل پوشانده و تصنیف مهربانی را در وجود فرزندان محروم زمزمه نمایند.</a:t>
            </a:r>
            <a:endParaRPr lang="en-US" sz="2000" b="1" dirty="0"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fa-IR" sz="17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fa-IR" sz="1750" b="1" dirty="0" smtClean="0"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1750" b="1" dirty="0" smtClean="0">
                <a:cs typeface="B Nazanin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804753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4062" y="46893"/>
            <a:ext cx="11273174" cy="6643755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جایگاه فعلی : 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b="1" dirty="0">
                <a:cs typeface="B Nazanin" pitchFamily="2" charset="-78"/>
              </a:rPr>
              <a:t>این طرح بعنوان الگویی موفق در گسترش خدمات اجتماعیِ مردمی و بصورت شبکه ای از افراد مسئولیت پذیر ، در رسیدگی به کودکان و نوجوانانِ نیازمند ، جایگاه خود را پیدا نموده است .</a:t>
            </a:r>
            <a:endParaRPr lang="en-US" sz="2400" b="1" dirty="0">
              <a:cs typeface="B Nazanin" pitchFamily="2" charset="-78"/>
            </a:endParaRPr>
          </a:p>
          <a:p>
            <a:pPr lvl="0" algn="justLow">
              <a:lnSpc>
                <a:spcPct val="150000"/>
              </a:lnSpc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حامی</a:t>
            </a:r>
            <a:r>
              <a:rPr lang="fa-IR" sz="2400" b="1" dirty="0">
                <a:cs typeface="B Nazanin" pitchFamily="2" charset="-78"/>
              </a:rPr>
              <a:t> به شخص حقیقی یا حقوقی اطلاق می شود که طبق ضوابط مربوطه حمایت یک یا چند فرزند (یتیم یا غیر یتیم) را عهده دار شده است </a:t>
            </a:r>
            <a:endParaRPr lang="en-US" sz="2400" b="1" dirty="0">
              <a:cs typeface="B Nazanin" pitchFamily="2" charset="-78"/>
            </a:endParaRPr>
          </a:p>
          <a:p>
            <a:pPr lvl="0" algn="justLow">
              <a:lnSpc>
                <a:spcPct val="150000"/>
              </a:lnSpc>
            </a:pPr>
            <a:r>
              <a:rPr lang="fa-IR" sz="2400" b="1" dirty="0">
                <a:cs typeface="B Nazanin" pitchFamily="2" charset="-78"/>
              </a:rPr>
              <a:t>ظرفیت ها و توانایی های مردمی (حامیان ) در رسیدگی به نیازمندانِ جامعه بسیار بالا و در ابعاد مختلف (مالی ، اجتماعی ، مشاوره ، فرهنگی تحصیلی ،بهداشتی درمانی ، عاطفی و ... ) می باشد  .</a:t>
            </a:r>
            <a:endParaRPr lang="en-US" sz="2400" b="1" dirty="0">
              <a:cs typeface="B Nazanin" pitchFamily="2" charset="-78"/>
            </a:endParaRPr>
          </a:p>
          <a:p>
            <a:pPr lvl="0" algn="justLow">
              <a:lnSpc>
                <a:spcPct val="150000"/>
              </a:lnSpc>
            </a:pPr>
            <a:r>
              <a:rPr lang="en-US" sz="2400" b="1" dirty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این طرح تلاش می کند ضمن شناسایی این استعدادها ، آنها را در رفع محرومیت از نیازمندان (بویژه کودکان) سازماندهی نماید.</a:t>
            </a:r>
            <a:endParaRPr lang="en-US" sz="2400" b="1" dirty="0">
              <a:cs typeface="B Nazanin" pitchFamily="2" charset="-78"/>
            </a:endParaRPr>
          </a:p>
          <a:p>
            <a:pPr lvl="0" algn="justLow">
              <a:lnSpc>
                <a:spcPct val="150000"/>
              </a:lnSpc>
            </a:pPr>
            <a:r>
              <a:rPr lang="fa-IR" sz="2400" b="1" dirty="0">
                <a:cs typeface="B Nazanin" pitchFamily="2" charset="-78"/>
              </a:rPr>
              <a:t>حامیان از تمام اقشار ، بویژه دهک های درآمدی متوسط </a:t>
            </a:r>
            <a:r>
              <a:rPr lang="fa-IR" sz="2400" b="1" dirty="0" smtClean="0">
                <a:cs typeface="B Nazanin" pitchFamily="2" charset="-78"/>
              </a:rPr>
              <a:t>جامعه می </a:t>
            </a:r>
            <a:r>
              <a:rPr lang="fa-IR" sz="2400" b="1" dirty="0">
                <a:cs typeface="B Nazanin" pitchFamily="2" charset="-78"/>
              </a:rPr>
              <a:t>باشند . </a:t>
            </a:r>
            <a:endParaRPr lang="en-US" sz="2400" b="1" dirty="0"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fa-IR" b="1" dirty="0" smtClean="0">
              <a:cs typeface="B Nazanin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fa-IR" b="1" dirty="0" smtClean="0">
                <a:cs typeface="B Nazanin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3123410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4062" y="46893"/>
            <a:ext cx="11273174" cy="6643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اهداف </a:t>
            </a:r>
            <a:r>
              <a:rPr lang="fa-I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 راهبرد </a:t>
            </a:r>
            <a:r>
              <a:rPr lang="fa-I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ها :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 algn="justLow"/>
            <a:r>
              <a:rPr lang="fa-IR" sz="2400" b="1" dirty="0">
                <a:cs typeface="B Nazanin" pitchFamily="2" charset="-78"/>
              </a:rPr>
              <a:t>ایجاد بستر مناسب برای تربیت و تعالی فرزندان فاقد پدر (به فعلیت رسیدن استعداد های فطری و خدادادی) </a:t>
            </a:r>
            <a:endParaRPr lang="en-US" sz="2400" b="1" dirty="0">
              <a:cs typeface="B Nazanin" pitchFamily="2" charset="-78"/>
            </a:endParaRPr>
          </a:p>
          <a:p>
            <a:pPr lvl="0" algn="justLow"/>
            <a:r>
              <a:rPr lang="fa-IR" sz="2400" b="1" dirty="0">
                <a:cs typeface="B Nazanin" pitchFamily="2" charset="-78"/>
              </a:rPr>
              <a:t>کاهش آلام و مشکلات مادی و معنوی فرزندان (با رعایت حفظ و ارتقای عزت و کرامت)</a:t>
            </a:r>
            <a:r>
              <a:rPr lang="en-US" sz="2400" b="1" dirty="0">
                <a:cs typeface="B Nazanin" pitchFamily="2" charset="-78"/>
              </a:rPr>
              <a:t> </a:t>
            </a:r>
          </a:p>
          <a:p>
            <a:pPr lvl="0" algn="justLow"/>
            <a:r>
              <a:rPr lang="fa-IR" sz="2400" b="1" dirty="0">
                <a:cs typeface="B Nazanin" pitchFamily="2" charset="-78"/>
              </a:rPr>
              <a:t>احیاء فرهنگ یتیم نوازی و رسیدگی به عموم نیازمندان (درجامعه)</a:t>
            </a:r>
            <a:r>
              <a:rPr lang="en-US" sz="2400" b="1" dirty="0">
                <a:cs typeface="B Nazanin" pitchFamily="2" charset="-78"/>
              </a:rPr>
              <a:t> </a:t>
            </a:r>
          </a:p>
          <a:p>
            <a:pPr lvl="0" algn="justLow"/>
            <a:r>
              <a:rPr lang="fa-IR" sz="2400" b="1" dirty="0">
                <a:cs typeface="B Nazanin" pitchFamily="2" charset="-78"/>
              </a:rPr>
              <a:t>کمک به ارتقای همبستگی اجتماعی و عدالت اجتماعی </a:t>
            </a:r>
            <a:endParaRPr lang="en-US" sz="2400" b="1" dirty="0">
              <a:cs typeface="B Nazanin" pitchFamily="2" charset="-78"/>
            </a:endParaRPr>
          </a:p>
          <a:p>
            <a:pPr marL="0" indent="0" algn="justLow">
              <a:buNone/>
            </a:pPr>
            <a:r>
              <a:rPr lang="fa-I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روش اجرا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 algn="justLow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پذیرش</a:t>
            </a:r>
            <a:r>
              <a:rPr lang="fa-IR" sz="2400" b="1" dirty="0">
                <a:cs typeface="B Nazanin" pitchFamily="2" charset="-78"/>
              </a:rPr>
              <a:t> و شناسایی فرزندان نیازمند (ایتام و محسنین) و عضویت در طرح </a:t>
            </a:r>
            <a:endParaRPr lang="en-US" sz="2400" b="1" dirty="0">
              <a:cs typeface="B Nazanin" pitchFamily="2" charset="-78"/>
            </a:endParaRPr>
          </a:p>
          <a:p>
            <a:pPr lvl="0" algn="justLow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معرفی فرزندان </a:t>
            </a:r>
            <a:r>
              <a:rPr lang="fa-IR" sz="2400" b="1" dirty="0">
                <a:cs typeface="B Nazanin" pitchFamily="2" charset="-78"/>
              </a:rPr>
              <a:t>به روش های مختلف به مردم خیر (حضوری ، مجازی و ...) </a:t>
            </a:r>
            <a:endParaRPr lang="en-US" sz="2400" b="1" dirty="0">
              <a:cs typeface="B Nazanin" pitchFamily="2" charset="-78"/>
            </a:endParaRPr>
          </a:p>
          <a:p>
            <a:pPr lvl="0" algn="justLow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قبول کردن کفالت </a:t>
            </a:r>
            <a:r>
              <a:rPr lang="fa-IR" sz="2400" b="1" dirty="0">
                <a:cs typeface="B Nazanin" pitchFamily="2" charset="-78"/>
              </a:rPr>
              <a:t>(مادی و معنوی) یک یا چند فرزند (یتیم یا محسنین) توسط خیرین (ثبت نام حامی)</a:t>
            </a:r>
            <a:endParaRPr lang="en-US" sz="2400" b="1" dirty="0">
              <a:cs typeface="B Nazanin" pitchFamily="2" charset="-78"/>
            </a:endParaRPr>
          </a:p>
          <a:p>
            <a:pPr lvl="0" algn="justLow"/>
            <a:r>
              <a:rPr lang="fa-IR" sz="2400" b="1" dirty="0">
                <a:cs typeface="B Nazanin" pitchFamily="2" charset="-78"/>
              </a:rPr>
              <a:t>اقدام عملی با شروع حمایت حامی از طریق واریز وجوه یا ارائه خدمات مورد نیاز فرزندان گسترش تعامل با حامیان در راستای اعتماد سازی و دریافت خدمات مرتبط با نیاز های جاری و آتی فرزندان </a:t>
            </a:r>
            <a:endParaRPr lang="en-US" sz="2400" b="1" dirty="0">
              <a:cs typeface="B Nazanin" pitchFamily="2" charset="-78"/>
            </a:endParaRPr>
          </a:p>
          <a:p>
            <a:pPr lvl="0" algn="justLow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ارسال گزارشات </a:t>
            </a:r>
            <a:r>
              <a:rPr lang="fa-IR" sz="2400" b="1" dirty="0">
                <a:cs typeface="B Nazanin" pitchFamily="2" charset="-78"/>
              </a:rPr>
              <a:t>، خدمات و نیازهای فرزندان به حامیان از طرق مختلف به حامیان و تشریک مساعی در مدیریت طرح و هم افزایی خدمات حمایتی</a:t>
            </a:r>
            <a:endParaRPr lang="en-US" sz="2400" b="1" dirty="0">
              <a:cs typeface="B Nazanin" pitchFamily="2" charset="-78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fa-IR" b="1" dirty="0" smtClean="0">
              <a:cs typeface="B Nazanin" pitchFamily="2" charset="-78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fa-IR" b="1" dirty="0" smtClean="0">
                <a:cs typeface="B Nazanin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723657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4062" y="46893"/>
            <a:ext cx="11273174" cy="6643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نحوه </a:t>
            </a:r>
            <a:r>
              <a:rPr lang="fa-I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ارتباط حامی و فرزند معنوی 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r>
              <a:rPr lang="fa-IR" sz="2400" b="1" dirty="0">
                <a:cs typeface="B Nazanin" pitchFamily="2" charset="-78"/>
              </a:rPr>
              <a:t>ملاقات چهره به چهره </a:t>
            </a:r>
            <a:endParaRPr lang="en-US" sz="2400" b="1" dirty="0">
              <a:cs typeface="B Nazanin" pitchFamily="2" charset="-78"/>
            </a:endParaRPr>
          </a:p>
          <a:p>
            <a:r>
              <a:rPr lang="fa-IR" sz="2400" b="1" dirty="0">
                <a:cs typeface="B Nazanin" pitchFamily="2" charset="-78"/>
              </a:rPr>
              <a:t>بازدید های عمومی </a:t>
            </a:r>
            <a:endParaRPr lang="en-US" sz="2400" b="1" dirty="0">
              <a:cs typeface="B Nazanin" pitchFamily="2" charset="-78"/>
            </a:endParaRPr>
          </a:p>
          <a:p>
            <a:r>
              <a:rPr lang="fa-IR" sz="2400" b="1" dirty="0">
                <a:cs typeface="B Nazanin" pitchFamily="2" charset="-78"/>
              </a:rPr>
              <a:t>مکاتبه فی مابین فرزند و حامی (و بالعکس )</a:t>
            </a:r>
            <a:endParaRPr lang="en-US" sz="2400" b="1" dirty="0">
              <a:cs typeface="B Nazanin" pitchFamily="2" charset="-78"/>
            </a:endParaRPr>
          </a:p>
          <a:p>
            <a:r>
              <a:rPr lang="fa-IR" sz="2400" b="1" dirty="0">
                <a:cs typeface="B Nazanin" pitchFamily="2" charset="-78"/>
              </a:rPr>
              <a:t>تماس های تلفنی </a:t>
            </a:r>
            <a:endParaRPr lang="en-US" sz="2400" b="1" dirty="0">
              <a:cs typeface="B Nazanin" pitchFamily="2" charset="-78"/>
            </a:endParaRPr>
          </a:p>
          <a:p>
            <a:r>
              <a:rPr lang="fa-IR" sz="2400" b="1" dirty="0">
                <a:cs typeface="B Nazanin" pitchFamily="2" charset="-78"/>
              </a:rPr>
              <a:t>در راستای کاهش آسیب های احتمالی این ارتباطات با رضایت خانواده و با هماهنگی کارشناسان امداد انجام می پذیرد .</a:t>
            </a:r>
            <a:endParaRPr lang="en-US" sz="2400" b="1" dirty="0">
              <a:cs typeface="B Nazanin" pitchFamily="2" charset="-78"/>
            </a:endParaRPr>
          </a:p>
          <a:p>
            <a:r>
              <a:rPr lang="fa-IR" sz="2400" b="1" dirty="0">
                <a:cs typeface="B Nazanin" pitchFamily="2" charset="-78"/>
              </a:rPr>
              <a:t>فضای حاکم بر ارتباطات آکنده از عطر محبت و عواطف انسانی است.</a:t>
            </a:r>
            <a:endParaRPr lang="en-US" sz="2400" b="1" dirty="0">
              <a:cs typeface="B Nazanin" pitchFamily="2" charset="-78"/>
            </a:endParaRPr>
          </a:p>
          <a:p>
            <a:pPr marL="0" indent="0">
              <a:buNone/>
            </a:pPr>
            <a:r>
              <a:rPr lang="fa-I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نحوه و شکل کمک های حامیان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/>
            <a:r>
              <a:rPr lang="fa-IR" sz="2400" b="1" dirty="0" smtClean="0">
                <a:cs typeface="B Nazanin" pitchFamily="2" charset="-78"/>
              </a:rPr>
              <a:t>نقدی</a:t>
            </a:r>
            <a:endParaRPr lang="en-US" sz="2400" b="1" dirty="0">
              <a:cs typeface="B Nazanin" pitchFamily="2" charset="-78"/>
            </a:endParaRPr>
          </a:p>
          <a:p>
            <a:pPr lvl="0"/>
            <a:r>
              <a:rPr lang="fa-IR" sz="2400" b="1" dirty="0">
                <a:cs typeface="B Nazanin" pitchFamily="2" charset="-78"/>
              </a:rPr>
              <a:t>خدمات ( فرهنگی ، اجتماعی ، اشتغال و ...) </a:t>
            </a:r>
            <a:endParaRPr lang="en-US" sz="2400" b="1" dirty="0">
              <a:cs typeface="B Nazanin" pitchFamily="2" charset="-78"/>
            </a:endParaRPr>
          </a:p>
          <a:p>
            <a:pPr lvl="0"/>
            <a:r>
              <a:rPr lang="fa-IR" sz="2400" b="1" dirty="0">
                <a:cs typeface="B Nazanin" pitchFamily="2" charset="-78"/>
              </a:rPr>
              <a:t>کالا </a:t>
            </a:r>
            <a:endParaRPr lang="en-US" sz="2400" b="1" dirty="0">
              <a:cs typeface="B Nazanin" pitchFamily="2" charset="-78"/>
            </a:endParaRPr>
          </a:p>
          <a:p>
            <a:pPr lvl="0"/>
            <a:r>
              <a:rPr lang="fa-IR" sz="2400" b="1" dirty="0">
                <a:cs typeface="B Nazanin" pitchFamily="2" charset="-78"/>
              </a:rPr>
              <a:t>مراحم و کمک های دریافتی در سریعترین زمان ممکن و با لحاظ و بدون هیچ گونه کسوری ، عیناً بدست ایشان (سرپرست یا قیم قانونی فرزندان) می رسد.</a:t>
            </a:r>
            <a:endParaRPr lang="en-US" sz="2400" b="1" dirty="0">
              <a:cs typeface="B Nazanin" pitchFamily="2" charset="-78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fa-IR" b="1" dirty="0" smtClean="0">
              <a:cs typeface="B Nazanin" pitchFamily="2" charset="-78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fa-IR" b="1" dirty="0" smtClean="0">
                <a:cs typeface="B Nazanin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999378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40523" y="679938"/>
            <a:ext cx="9310407" cy="538835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7200" dirty="0" smtClean="0">
                <a:solidFill>
                  <a:srgbClr val="0000CC"/>
                </a:solidFill>
                <a:cs typeface="B Titr" pitchFamily="2" charset="-78"/>
              </a:rPr>
              <a:t>معرفی طرح هر کارمند ، حامی یک فرزند معنوی </a:t>
            </a:r>
            <a:endParaRPr lang="en-US" sz="7200" dirty="0">
              <a:solidFill>
                <a:srgbClr val="0000CC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9033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back\اداری\سال 1398\متفرقه\طرح هر کارمند یک حامی\EFG45193817141.t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414" y="237511"/>
            <a:ext cx="4843171" cy="6466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Callout 1"/>
          <p:cNvSpPr/>
          <p:nvPr/>
        </p:nvSpPr>
        <p:spPr>
          <a:xfrm rot="20797030">
            <a:off x="8508782" y="981255"/>
            <a:ext cx="3428172" cy="2406423"/>
          </a:xfrm>
          <a:prstGeom prst="lef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2000" b="1" dirty="0">
                <a:solidFill>
                  <a:schemeClr val="tx1"/>
                </a:solidFill>
                <a:cs typeface="B Titr" pitchFamily="2" charset="-78"/>
              </a:rPr>
              <a:t>ابلاغ دستور معاون اول محترم رئیس </a:t>
            </a:r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جمهور</a:t>
            </a:r>
            <a:endParaRPr lang="en-US" sz="20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10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3267</TotalTime>
  <Words>954</Words>
  <Application>Microsoft Office PowerPoint</Application>
  <PresentationFormat>Custom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طرح اکرام ایتام و محسنین با رویکرد   جذب یک میلیون حامی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مدل  حامی حقیقی</vt:lpstr>
      <vt:lpstr>مدل حامی حقیقی</vt:lpstr>
      <vt:lpstr>مدل کسر از حقوق</vt:lpstr>
      <vt:lpstr>مدل کسر از حقوق</vt:lpstr>
      <vt:lpstr>مدل مسئولیت های اجتماعی سازمان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عملکرد معاونت توسعه مشارکتهای مردمی در زمینه کمک به سیل زدگان و ماه مبارک رمضان</dc:title>
  <dc:creator>e.gatmirian</dc:creator>
  <cp:lastModifiedBy>Ekram</cp:lastModifiedBy>
  <cp:revision>324</cp:revision>
  <cp:lastPrinted>2019-05-28T08:48:25Z</cp:lastPrinted>
  <dcterms:created xsi:type="dcterms:W3CDTF">2019-05-13T07:30:49Z</dcterms:created>
  <dcterms:modified xsi:type="dcterms:W3CDTF">2020-01-05T11:54:46Z</dcterms:modified>
</cp:coreProperties>
</file>